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9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Retail Cost Of Combivent Respimat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think I need 2 grams (8 pills) for the first 11.5 hr flight, and another 2 mgs (8 pills) for the second flight of 3 hrs (this one is short, but ten times more claustrophobic)</a:t>
            </a:r>
            <a:br/>
            <a:r>
              <a:rPr b="false" i="false" strike="noStrike" sz="1200" u="none">
                <a:solidFill>
                  <a:srgbClr val="FFFFFF"/>
                </a:solidFill>
                <a:latin typeface="Calibri"/>
              </a:rPr>
              <a:t>combivent nebs dosage</a:t>
            </a:r>
            <a:br/>
            <a:r>
              <a:rPr b="false" i="false" strike="noStrike" sz="1200" u="none">
                <a:solidFill>
                  <a:srgbClr val="FFFFFF"/>
                </a:solidFill>
                <a:latin typeface="Calibri"/>
              </a:rPr>
              <a:t>albuterol sulfate inhalation solution 0.083 for sale</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albuterol sulfate price increase</a:t>
            </a:r>
            <a:br/>
            <a:r>
              <a:rPr b="false" i="false" strike="noStrike" sz="1200" u="none">
                <a:solidFill>
                  <a:srgbClr val="FFFFFF"/>
                </a:solidFill>
                <a:latin typeface="Calibri"/>
              </a:rPr>
              <a:t>As an antihypertensive drug, minoxidil works by dilating the blood vessels</a:t>
            </a:r>
            <a:br/>
            <a:r>
              <a:rPr b="false" i="false" strike="noStrike" sz="1200" u="none">
                <a:solidFill>
                  <a:srgbClr val="FFFFFF"/>
                </a:solidFill>
                <a:latin typeface="Calibri"/>
              </a:rPr>
              <a:t>combivent respimat free trial coupon</a:t>
            </a:r>
            <a:br/>
            <a:r>
              <a:rPr b="false" i="false" strike="noStrike" sz="1200" u="none">
                <a:solidFill>
                  <a:srgbClr val="FFFFFF"/>
                </a:solidFill>
                <a:latin typeface="Calibri"/>
              </a:rPr>
              <a:t>albuterol sulfate</a:t>
            </a:r>
            <a:br/>
            <a:r>
              <a:rPr b="false" i="false" strike="noStrike" sz="1200" u="none">
                <a:solidFill>
                  <a:srgbClr val="FFFFFF"/>
                </a:solidFill>
                <a:latin typeface="Calibri"/>
              </a:rPr>
              <a:t>albuterol sulfate inhalation solution 0.083 msds</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combivent 0.5 mg/2.5 mg</a:t>
            </a:r>
            <a:br/>
            <a:r>
              <a:rPr b="false" i="false" strike="noStrike" sz="1200" u="none">
                <a:solidFill>
                  <a:srgbClr val="FFFFFF"/>
                </a:solidFill>
                <a:latin typeface="Calibri"/>
              </a:rPr>
              <a:t>combivent 2.5 mg</a:t>
            </a:r>
            <a:br/>
            <a:r>
              <a:rPr b="false" i="false" strike="noStrike" sz="1200" u="none">
                <a:solidFill>
                  <a:srgbClr val="FFFFFF"/>
                </a:solidFill>
                <a:latin typeface="Calibri"/>
              </a:rPr>
              <a:t>order albuterol sulfate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inhaler directions</a:t>
            </a:r>
            <a:br/>
            <a:r>
              <a:rPr b="false" i="false" strike="noStrike" sz="1200" u="none">
                <a:solidFill>
                  <a:srgbClr val="FFFFFF"/>
                </a:solidFill>
                <a:latin typeface="Calibri"/>
              </a:rPr>
              <a:t>cheap combivent inhaler</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retail cost of combivent respimat</a:t>
            </a:r>
            <a:br/>
            <a:r>
              <a:rPr b="false" i="false" strike="noStrike" sz="1200" u="none">
                <a:solidFill>
                  <a:srgbClr val="FFFFFF"/>
                </a:solidFill>
                <a:latin typeface="Calibri"/>
              </a:rPr>
              <a:t>albuterol sulfate inhaler for sale</a:t>
            </a:r>
            <a:br/>
            <a:r>
              <a:rPr b="false" i="false" strike="noStrike" sz="1200" u="none">
                <a:solidFill>
                  <a:srgbClr val="FFFFFF"/>
                </a:solidFill>
                <a:latin typeface="Calibri"/>
              </a:rPr>
              <a:t>nebulizaciones con combivent y flixotide</a:t>
            </a:r>
            <a:br/>
            <a:r>
              <a:rPr b="false" i="false" strike="noStrike" sz="1200" u="none">
                <a:solidFill>
                  <a:srgbClr val="FFFFFF"/>
                </a:solidFill>
                <a:latin typeface="Calibri"/>
              </a:rPr>
              <a:t>proventil albuterol sulfate</a:t>
            </a:r>
            <a:br/>
            <a:r>
              <a:rPr b="false" i="false" strike="noStrike" sz="1200" u="none">
                <a:solidFill>
                  <a:srgbClr val="FFFFFF"/>
                </a:solidFill>
                <a:latin typeface="Calibri"/>
              </a:rPr>
              <a:t>combivent cost assistance</a:t>
            </a:r>
            <a:br/>
            <a:r>
              <a:rPr b="false" i="false" strike="noStrike" sz="1200" u="none">
                <a:solidFill>
                  <a:srgbClr val="FFFFFF"/>
                </a:solidFill>
                <a:latin typeface="Calibri"/>
              </a:rPr>
              <a:t>where can i buy combivent inhaler</a:t>
            </a:r>
            <a:br/>
            <a:r>
              <a:rPr b="false" i="false" strike="noStrike" sz="1200" u="none">
                <a:solidFill>
                  <a:srgbClr val="FFFFFF"/>
                </a:solidFill>
                <a:latin typeface="Calibri"/>
              </a:rPr>
              <a:t>cost of albuterol sulfate solution</a:t>
            </a:r>
            <a:br/>
            <a:r>
              <a:rPr b="false" i="false" strike="noStrike" sz="1200" u="none">
                <a:solidFill>
                  <a:srgbClr val="FFFFFF"/>
                </a:solidFill>
                <a:latin typeface="Calibri"/>
              </a:rPr>
              <a:t>buy albuterol sulfate online</a:t>
            </a:r>
            <a:br/>
            <a:r>
              <a:rPr b="false" i="false" strike="noStrike" sz="1200" u="none">
                <a:solidFill>
                  <a:srgbClr val="FFFFFF"/>
                </a:solidFill>
                <a:latin typeface="Calibri"/>
              </a:rPr>
              <a:t>albuterol sulfate inhalation aerosol 90 mcg</a:t>
            </a:r>
            <a:br/>
            <a:r>
              <a:rPr b="false" i="false" strike="noStrike" sz="1200" u="none">
                <a:solidFill>
                  <a:srgbClr val="FFFFFF"/>
                </a:solidFill>
                <a:latin typeface="Calibri"/>
              </a:rPr>
              <a:t>combivent price philippines</a:t>
            </a:r>
            <a:br/>
            <a:r>
              <a:rPr b="false" i="false" strike="noStrike" sz="1200" u="none">
                <a:solidFill>
                  <a:srgbClr val="FFFFFF"/>
                </a:solidFill>
                <a:latin typeface="Calibri"/>
              </a:rPr>
              <a:t>albuterol sulfate hfa 90 mcg price</a:t>
            </a:r>
            <a:br/>
            <a:r>
              <a:rPr b="false" i="false" strike="noStrike" sz="1200" u="none">
                <a:solidFill>
                  <a:srgbClr val="FFFFFF"/>
                </a:solidFill>
                <a:latin typeface="Calibri"/>
              </a:rPr>
              <a:t>Het gebruik van een goede cleanser en moisturizer kan vaak ook veel verbetering geven</a:t>
            </a:r>
            <a:br/>
            <a:r>
              <a:rPr b="false" i="false" strike="noStrike" sz="1200" u="none">
                <a:solidFill>
                  <a:srgbClr val="FFFFFF"/>
                </a:solidFill>
                <a:latin typeface="Calibri"/>
              </a:rPr>
              <a:t>albuterol sulfate inhalation solution 1.25 mg</a:t>
            </a:r>
            <a:br/>
            <a:r>
              <a:rPr b="false" i="false" strike="noStrike" sz="1200" u="none">
                <a:solidFill>
                  <a:srgbClr val="FFFFFF"/>
                </a:solidFill>
                <a:latin typeface="Calibri"/>
              </a:rPr>
              <a:t>Thuc c o thi nguyn vn qua ng tiu trong 24 gi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soln neb 0.083 (2.5 mg/3ml)</a:t>
            </a:r>
            <a:br/>
            <a:r>
              <a:rPr b="false" i="false" strike="noStrike" sz="1200" u="none">
                <a:solidFill>
                  <a:srgbClr val="FFFFFF"/>
                </a:solidFill>
                <a:latin typeface="Calibri"/>
              </a:rPr>
              <a:t>albuterol sulfate inhalation solution 0.083 dosage</a:t>
            </a:r>
            <a:br/>
            <a:r>
              <a:rPr b="false" i="false" strike="noStrike" sz="1200" u="none">
                <a:solidFill>
                  <a:srgbClr val="FFFFFF"/>
                </a:solidFill>
                <a:latin typeface="Calibri"/>
              </a:rPr>
              <a:t>combivent spray costo</a:t>
            </a:r>
            <a:br/>
            <a:r>
              <a:rPr b="false" i="false" strike="noStrike" sz="1200" u="none">
                <a:solidFill>
                  <a:srgbClr val="FFFFFF"/>
                </a:solidFill>
                <a:latin typeface="Calibri"/>
              </a:rPr>
              <a:t>En caso de que no sepas que es la disfuncin er&amp;eacute;ctil, es simplemente la inhabilidad de poder tener una ereccin cuando la necesitas</a:t>
            </a:r>
            <a:br/>
            <a:r>
              <a:rPr b="false" i="false" strike="noStrike" sz="1200" u="none">
                <a:solidFill>
                  <a:srgbClr val="FFFFFF"/>
                </a:solidFill>
                <a:latin typeface="Calibri"/>
              </a:rPr>
              <a:t>combivent dosage pediatric</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combivent costo mexico</a:t>
            </a:r>
            <a:br/>
            <a:r>
              <a:rPr b="false" i="false" strike="noStrike" sz="1200" u="none">
                <a:solidFill>
                  <a:srgbClr val="FFFFFF"/>
                </a:solidFill>
                <a:latin typeface="Calibri"/>
              </a:rPr>
              <a:t>I've been with my boyfriend for a year and I love him and reading these comments have made me wonder wether or not its a good idea</a:t>
            </a:r>
            <a:br/>
            <a:r>
              <a:rPr b="false" i="false" strike="noStrike" sz="1200" u="none">
                <a:solidFill>
                  <a:srgbClr val="FFFFFF"/>
                </a:solidFill>
                <a:latin typeface="Calibri"/>
              </a:rPr>
              <a:t>combivent nebulizador</a:t>
            </a:r>
            <a:br/>
            <a:r>
              <a:rPr b="false" i="false" strike="noStrike" sz="1200" u="none">
                <a:solidFill>
                  <a:srgbClr val="FFFFFF"/>
                </a:solidFill>
                <a:latin typeface="Calibri"/>
              </a:rPr>
              <a:t>For Pence, the moment had extra significance</a:t>
            </a:r>
            <a:br/>
            <a:r>
              <a:rPr b="false" i="false" strike="noStrike" sz="1200" u="none">
                <a:solidFill>
                  <a:srgbClr val="FFFFFF"/>
                </a:solidFill>
                <a:latin typeface="Calibri"/>
              </a:rPr>
              <a:t>combivent coupons free</a:t>
            </a:r>
            <a:br/>
            <a:r>
              <a:rPr b="false" i="false" strike="noStrike" sz="1200" u="none">
                <a:solidFill>
                  <a:srgbClr val="FFFFFF"/>
                </a:solidFill>
                <a:latin typeface="Calibri"/>
              </a:rPr>
              <a:t>combivent dosage</a:t>
            </a:r>
            <a:br/>
            <a:r>
              <a:rPr b="false" i="false" strike="noStrike" sz="1200" u="none">
                <a:solidFill>
                  <a:srgbClr val="FFFFFF"/>
                </a:solidFill>
                <a:latin typeface="Calibri"/>
              </a:rPr>
              <a:t>It should not be taken by persons who are allergic to sulfa, because it may cause severe rash, hepatitis and Stevens-Johnson syndrome.</a:t>
            </a:r>
            <a:br/>
            <a:r>
              <a:rPr b="false" i="false" strike="noStrike" sz="1200" u="none">
                <a:solidFill>
                  <a:srgbClr val="FFFFFF"/>
                </a:solidFill>
                <a:latin typeface="Calibri"/>
              </a:rPr>
              <a:t>albuterol sulfate inhaler uses</a:t>
            </a:r>
            <a:br/>
            <a:r>
              <a:rPr b="false" i="false" strike="noStrike" sz="1200" u="none">
                <a:solidFill>
                  <a:srgbClr val="FFFFFF"/>
                </a:solidFill>
                <a:latin typeface="Calibri"/>
              </a:rPr>
              <a:t>If they get too severe to handle or a lot worse contact your doctor</a:t>
            </a:r>
            <a:br/>
            <a:r>
              <a:rPr b="false" i="false" strike="noStrike" sz="1200" u="none">
                <a:solidFill>
                  <a:srgbClr val="FFFFFF"/>
                </a:solidFill>
                <a:latin typeface="Calibri"/>
              </a:rPr>
              <a:t>albuterol sulfate syrup for toddlers</a:t>
            </a:r>
            <a:br/>
            <a:r>
              <a:rPr b="false" i="false" strike="noStrike" sz="1200" u="none">
                <a:solidFill>
                  <a:srgbClr val="FFFFFF"/>
                </a:solidFill>
                <a:latin typeface="Calibri"/>
              </a:rPr>
              <a:t>albuterol sulfate syrup dosage for horses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experts also question if ADHD is over-diagnosed and misdiagnosed</a:t>
            </a:r>
            <a:br/>
            <a:r>
              <a:rPr b="false" i="false" strike="noStrike" sz="1200" u="none">
                <a:solidFill>
                  <a:srgbClr val="FFFFFF"/>
                </a:solidFill>
                <a:latin typeface="Calibri"/>
              </a:rPr>
              <a:t>does albuterol sulfate cause high blood pressure</a:t>
            </a:r>
            <a:br/>
            <a:r>
              <a:rPr b="false" i="false" strike="noStrike" sz="1200" u="none">
                <a:solidFill>
                  <a:srgbClr val="FFFFFF"/>
                </a:solidFill>
                <a:latin typeface="Calibri"/>
              </a:rPr>
              <a:t>albuterol sulfate inhalation solution 5mg ml</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generic combivent inhaler</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combivent respimat online</a:t>
            </a:r>
            <a:br/>
            <a:r>
              <a:rPr b="false" i="false" strike="noStrike" sz="1200" u="none">
                <a:solidFill>
                  <a:srgbClr val="FFFFFF"/>
                </a:solidFill>
                <a:latin typeface="Calibri"/>
              </a:rPr>
              <a:t>albuterol sulfate 2.5 mg/ 3 ml (0.083 ) neb solution</a:t>
            </a:r>
            <a:br/>
            <a:r>
              <a:rPr b="false" i="false" strike="noStrike" sz="1200" u="none">
                <a:solidFill>
                  <a:srgbClr val="FFFFFF"/>
                </a:solidFill>
                <a:latin typeface="Calibri"/>
              </a:rPr>
              <a:t>albuterol sulfate uses</a:t>
            </a:r>
            <a:br/>
            <a:r>
              <a:rPr b="false" i="false" strike="noStrike" sz="1200" u="none">
                <a:solidFill>
                  <a:srgbClr val="FFFFFF"/>
                </a:solidFill>
                <a:latin typeface="Calibri"/>
              </a:rPr>
              <a:t>albuterol sulfate syrup for dogs</a:t>
            </a:r>
            <a:br/>
            <a:r>
              <a:rPr b="false" i="false" strike="noStrike" sz="1200" u="none">
                <a:solidFill>
                  <a:srgbClr val="FFFFFF"/>
                </a:solidFill>
                <a:latin typeface="Calibri"/>
              </a:rPr>
              <a:t>I recall when I got a Paraguard five years ago I was one of the first non-child-borne women to get it after the FDA OK&amp;#39;d it here in the USA</a:t>
            </a:r>
            <a:br/>
            <a:r>
              <a:rPr b="false" i="false" strike="noStrike" sz="1200" u="none">
                <a:solidFill>
                  <a:srgbClr val="FFFFFF"/>
                </a:solidFill>
                <a:latin typeface="Calibri"/>
              </a:rPr>
              <a:t>buy combivent respimat</a:t>
            </a:r>
            <a:br/>
            <a:r>
              <a:rPr b="false" i="false" strike="noStrike" sz="1200" u="none">
                <a:solidFill>
                  <a:srgbClr val="FFFFFF"/>
                </a:solidFill>
                <a:latin typeface="Calibri"/>
              </a:rPr>
              <a:t>nebulizaciones con combivent</a:t>
            </a:r>
            <a:br/>
            <a:r>
              <a:rPr b="false" i="false" strike="noStrike" sz="1200" u="none">
                <a:solidFill>
                  <a:srgbClr val="FFFFFF"/>
                </a:solidFill>
                <a:latin typeface="Calibri"/>
              </a:rPr>
              <a:t>combivent inhaler coupon discount</a:t>
            </a:r>
            <a:br/>
            <a:r>
              <a:rPr b="false" i="false" strike="noStrike" sz="1200" u="none">
                <a:solidFill>
                  <a:srgbClr val="FFFFFF"/>
                </a:solidFill>
                <a:latin typeface="Calibri"/>
              </a:rPr>
              <a:t>combivent nebuliser soln</a:t>
            </a:r>
            <a:br/>
            <a:r>
              <a:rPr b="false" i="false" strike="noStrike" sz="1200" u="none">
                <a:solidFill>
                  <a:srgbClr val="FFFFFF"/>
                </a:solidFill>
                <a:latin typeface="Calibri"/>
              </a:rPr>
              <a:t>Therefore, approval for these conditions was based on efficacy studies conducted in animals.</a:t>
            </a:r>
            <a:br/>
            <a:r>
              <a:rPr b="false" i="false" strike="noStrike" sz="1200" u="none">
                <a:solidFill>
                  <a:srgbClr val="FFFFFF"/>
                </a:solidFill>
                <a:latin typeface="Calibri"/>
              </a:rPr>
              <a:t>dosis combivent untuk anak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albuterol sulfate generic price</a:t>
            </a:r>
            <a:br/>
            <a:r>
              <a:rPr b="false" i="false" strike="noStrike" sz="1200" u="none">
                <a:solidFill>
                  <a:srgbClr val="FFFFFF"/>
                </a:solidFill>
                <a:latin typeface="Calibri"/>
              </a:rPr>
              <a:t>free combivent inhaler coupon</a:t>
            </a:r>
            <a:br/>
            <a:r>
              <a:rPr b="false" i="false" strike="noStrike" sz="1200" u="none">
                <a:solidFill>
                  <a:srgbClr val="FFFFFF"/>
                </a:solidFill>
                <a:latin typeface="Calibri"/>
              </a:rPr>
              <a:t>combivent mdi price</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combivent respimat inhaler coupon</a:t>
            </a:r>
            <a:br/>
            <a:r>
              <a:rPr b="false" i="false" strike="noStrike" sz="1200" u="none">
                <a:solidFill>
                  <a:srgbClr val="FFFFFF"/>
                </a:solidFill>
                <a:latin typeface="Calibri"/>
              </a:rPr>
              <a:t>There have been reports of patients developing depression, seeing and hearing things that are not real, and having thoughts of suicide while taking isotretinoin</a:t>
            </a:r>
            <a:br/>
            <a:r>
              <a:rPr b="false" i="false" strike="noStrike" sz="1200" u="none">
                <a:solidFill>
                  <a:srgbClr val="FFFFFF"/>
                </a:solidFill>
                <a:latin typeface="Calibri"/>
              </a:rPr>
              <a:t>combivent inhaler instructions</a:t>
            </a:r>
            <a:br/>
            <a:r>
              <a:rPr b="false" i="false" strike="noStrike" sz="1200" u="none">
                <a:solidFill>
                  <a:srgbClr val="FFFFFF"/>
                </a:solidFill>
                <a:latin typeface="Calibri"/>
              </a:rPr>
              <a:t>so i wanted to come off it to see what my baseline personality would be with just my 60mg of cymbalta (does that make sense?)..</a:t>
            </a:r>
            <a:br/>
            <a:r>
              <a:rPr b="false" i="false" strike="noStrike" sz="1200" u="none">
                <a:solidFill>
                  <a:srgbClr val="FFFFFF"/>
                </a:solidFill>
                <a:latin typeface="Calibri"/>
              </a:rPr>
              <a:t>combivent metered dose inhaler</a:t>
            </a:r>
            <a:br/>
            <a:r>
              <a:rPr b="false" i="false" strike="noStrike" sz="1200" u="none">
                <a:solidFill>
                  <a:srgbClr val="FFFFFF"/>
                </a:solidFill>
                <a:latin typeface="Calibri"/>
              </a:rPr>
              <a:t>uses for albuterol sulfate inhalation solution</a:t>
            </a:r>
            <a:br/>
            <a:r>
              <a:rPr b="false" i="false" strike="noStrike" sz="1200" u="none">
                <a:solidFill>
                  <a:srgbClr val="FFFFFF"/>
                </a:solidFill>
                <a:latin typeface="Calibri"/>
              </a:rPr>
              <a:t>I also know that ivomec is given to people in 3rd would countries for worms.</a:t>
            </a:r>
            <a:br/>
            <a:r>
              <a:rPr b="false" i="false" strike="noStrike" sz="1200" u="none">
                <a:solidFill>
                  <a:srgbClr val="FFFFFF"/>
                </a:solidFill>
                <a:latin typeface="Calibri"/>
              </a:rPr>
              <a:t>combivent coupons</a:t>
            </a:r>
            <a:br/>
            <a:r>
              <a:rPr b="false" i="false" strike="noStrike" sz="1200" u="none">
                <a:solidFill>
                  <a:srgbClr val="FFFFFF"/>
                </a:solidFill>
                <a:latin typeface="Calibri"/>
              </a:rPr>
              <a:t>proventil albuterol sulfate inhalation aerosol</a:t>
            </a:r>
            <a:br/>
            <a:r>
              <a:rPr b="false" i="false" strike="noStrike" sz="1200" u="none">
                <a:solidFill>
                  <a:srgbClr val="FFFFFF"/>
                </a:solidFill>
                <a:latin typeface="Calibri"/>
              </a:rPr>
              <a:t>Your doctor will advise you to take the tablet before meals, without crushing or chewing them.</a:t>
            </a:r>
            <a:br/>
            <a:r>
              <a:rPr b="false" i="false" strike="noStrike" sz="1200" u="none">
                <a:solidFill>
                  <a:srgbClr val="FFFFFF"/>
                </a:solidFill>
                <a:latin typeface="Calibri"/>
              </a:rPr>
              <a:t>generic albuterol sulfate inhalation aerosol</a:t>
            </a:r>
            <a:br/>
            <a:r>
              <a:rPr b="false" i="false" strike="noStrike" sz="1200" u="none">
                <a:solidFill>
                  <a:srgbClr val="FFFFFF"/>
                </a:solidFill>
                <a:latin typeface="Calibri"/>
              </a:rPr>
              <a:t>combivent respimat free coupon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combivent dosage for asthma</a:t>
            </a:r>
            <a:br/>
            <a:r>
              <a:rPr b="false" i="false" strike="noStrike" sz="1200" u="none">
                <a:solidFill>
                  <a:srgbClr val="FFFFFF"/>
                </a:solidFill>
                <a:latin typeface="Calibri"/>
              </a:rPr>
              <a:t>This drug is also very popular among those who quit smoking about 1-3 months of use Wellbutrin and craving for smoking will drop to nothing</a:t>
            </a:r>
            <a:br/>
            <a:r>
              <a:rPr b="false" i="false" strike="noStrike" sz="1200" u="none">
                <a:solidFill>
                  <a:srgbClr val="FFFFFF"/>
                </a:solidFill>
                <a:latin typeface="Calibri"/>
              </a:rPr>
              <a:t>buy generic combivent</a:t>
            </a:r>
            <a:br/>
            <a:r>
              <a:rPr b="false" i="false" strike="noStrike" sz="1200" u="none">
                <a:solidFill>
                  <a:srgbClr val="FFFFFF"/>
                </a:solidFill>
                <a:latin typeface="Calibri"/>
              </a:rPr>
              <a:t>buy albuterol sulfate nebulizer solution</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combivent udv adalah</a:t>
            </a:r>
            <a:br/>
            <a:r>
              <a:rPr b="false" i="false" strike="noStrike" sz="1200" u="none">
                <a:solidFill>
                  <a:srgbClr val="FFFFFF"/>
                </a:solidFill>
                <a:latin typeface="Calibri"/>
              </a:rPr>
              <a:t>Please tell me what the supplement estrogen thing is you take and how you are getting o with your armour</a:t>
            </a:r>
            <a:br/>
            <a:r>
              <a:rPr b="false" i="false" strike="noStrike" sz="1200" u="none">
                <a:solidFill>
                  <a:srgbClr val="FFFFFF"/>
                </a:solidFill>
                <a:latin typeface="Calibri"/>
              </a:rPr>
              <a:t>boehringer ingelheim combivent inhaler coupons</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inhalers similar to combivent</a:t>
            </a:r>
            <a:br/>
            <a:r>
              <a:rPr b="false" i="false" strike="noStrike" sz="1200" u="none">
                <a:solidFill>
                  <a:srgbClr val="FFFFFF"/>
                </a:solidFill>
                <a:latin typeface="Calibri"/>
              </a:rPr>
              <a:t>They have already seen two of the signs: charged particles disappearing as they leave the solar magnetic field, and cosmic rays from far outside appearing as they zoom in.</a:t>
            </a:r>
            <a:br/>
            <a:r>
              <a:rPr b="false" i="false" strike="noStrike" sz="1200" u="none">
                <a:solidFill>
                  <a:srgbClr val="FFFFFF"/>
                </a:solidFill>
                <a:latin typeface="Calibri"/>
              </a:rPr>
              <a:t>combivent dosis bebes</a:t>
            </a:r>
            <a:br/>
            <a:r>
              <a:rPr b="false" i="false" strike="noStrike" sz="1200" u="none">
                <a:solidFill>
                  <a:srgbClr val="FFFFFF"/>
                </a:solidFill>
                <a:latin typeface="Calibri"/>
              </a:rPr>
              <a:t>boehringer ingelheim combivent coupon</a:t>
            </a:r>
            <a:br/>
            <a:r>
              <a:rPr b="false" i="false" strike="noStrike" sz="1200" u="none">
                <a:solidFill>
                  <a:srgbClr val="FFFFFF"/>
                </a:solidFill>
                <a:latin typeface="Calibri"/>
              </a:rPr>
              <a:t>combivent coupon card</a:t>
            </a:r>
            <a:br/>
            <a:r>
              <a:rPr b="false" i="false" strike="noStrike" sz="1200" u="none">
                <a:solidFill>
                  <a:srgbClr val="FFFFFF"/>
                </a:solidFill>
                <a:latin typeface="Calibri"/>
              </a:rPr>
              <a:t>Ik zou je inderdaad ook adviseren te stoppen met roken, en niet alleen voor je huid ;-).</a:t>
            </a:r>
            <a:br/>
            <a:r>
              <a:rPr b="false" i="false" strike="noStrike" sz="1200" u="none">
                <a:solidFill>
                  <a:srgbClr val="FFFFFF"/>
                </a:solidFill>
                <a:latin typeface="Calibri"/>
              </a:rPr>
              <a:t>albuterol sulfate inhaler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albuterol sulfate</a:t>
            </a:r>
            <a:br/>
            <a:r>
              <a:rPr b="false" i="false" strike="noStrike" sz="1200" u="none">
                <a:solidFill>
                  <a:srgbClr val="FFFFFF"/>
                </a:solidFill>
                <a:latin typeface="Calibri"/>
              </a:rPr>
              <a:t>combivent inhalation aerosol coupons</a:t>
            </a:r>
            <a:br/>
            <a:r>
              <a:rPr b="false" i="false" strike="noStrike" sz="1200" u="none">
                <a:solidFill>
                  <a:srgbClr val="FFFFFF"/>
                </a:solidFill>
                <a:latin typeface="Calibri"/>
              </a:rPr>
              <a:t>albuterol sulfate hfa 108</a:t>
            </a:r>
            <a:br/>
            <a:r>
              <a:rPr b="false" i="false" strike="noStrike" sz="1200" u="none">
                <a:solidFill>
                  <a:srgbClr val="FFFFFF"/>
                </a:solidFill>
                <a:latin typeface="Calibri"/>
              </a:rPr>
              <a:t>albuterol sulfate nebulizer cost</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combivent price compare</a:t>
            </a:r>
            <a:br/>
            <a:r>
              <a:rPr b="false" i="false" strike="noStrike" sz="1200" u="none">
                <a:solidFill>
                  <a:srgbClr val="FFFFFF"/>
                </a:solidFill>
                <a:latin typeface="Calibri"/>
              </a:rPr>
              <a:t>albuterol sulfate hfa 108 (90 base)</a:t>
            </a:r>
            <a:br/>
            <a:r>
              <a:rPr b="false" i="false" strike="noStrike" sz="1200" u="none">
                <a:solidFill>
                  <a:srgbClr val="FFFFFF"/>
                </a:solidFill>
                <a:latin typeface="Calibri"/>
              </a:rPr>
              <a:t>buy albuterol sulfate solution</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combivent respimat price</a:t>
            </a:r>
            <a:br/>
            <a:r>
              <a:rPr b="false" i="false" strike="noStrike" sz="1200" u="none">
                <a:solidFill>
                  <a:srgbClr val="FFFFFF"/>
                </a:solidFill>
                <a:latin typeface="Calibri"/>
              </a:rPr>
              <a:t>During an average follow-up of 4.1 years, treatment with CE/MPA did not reduce the overall rate of CHD events in postmenopausal women with established coronary heart disease</a:t>
            </a:r>
            <a:br/>
            <a:r>
              <a:rPr b="false" i="false" strike="noStrike" sz="1200" u="none">
                <a:solidFill>
                  <a:srgbClr val="FFFFFF"/>
                </a:solidFill>
                <a:latin typeface="Calibri"/>
              </a:rPr>
              <a:t>combivent nebulizer doses</a:t>
            </a:r>
            <a:br/>
            <a:r>
              <a:rPr b="false" i="false" strike="noStrike" sz="1200" u="none">
                <a:solidFill>
                  <a:srgbClr val="FFFFFF"/>
                </a:solidFill>
                <a:latin typeface="Calibri"/>
              </a:rPr>
              <a:t>cheap combivent respimat</a:t>
            </a:r>
            <a:br/>
            <a:r>
              <a:rPr b="false" i="false" strike="noStrike" sz="1200" u="none">
                <a:solidFill>
                  <a:srgbClr val="FFFFFF"/>
                </a:solidFill>
                <a:latin typeface="Calibri"/>
              </a:rPr>
              <a:t>combivent respimat buy online</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nebulizaciones con combivent y pulmicort</a:t>
            </a:r>
            <a:br/>
            <a:r>
              <a:rPr b="false" i="false" strike="noStrike" sz="1200" u="none">
                <a:solidFill>
                  <a:srgbClr val="FFFFFF"/>
                </a:solidFill>
                <a:latin typeface="Calibri"/>
              </a:rPr>
              <a:t>Glaucoma should be treated and under control prior to initiation of therapy with TCAs, and intraocular pressure monitored during therapy.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2.5 mg nebulized</a:t>
            </a:r>
            <a:br/>
            <a:r>
              <a:rPr b="false" i="false" strike="noStrike" sz="1200" u="none">
                <a:solidFill>
                  <a:srgbClr val="FFFFFF"/>
                </a:solidFill>
                <a:latin typeface="Calibri"/>
              </a:rPr>
              <a:t>albuterol sulfate inhalation aerosol msds</a:t>
            </a:r>
            <a:br/>
            <a:r>
              <a:rPr b="false" i="false" strike="noStrike" sz="1200" u="none">
                <a:solidFill>
                  <a:srgbClr val="FFFFFF"/>
                </a:solidFill>
                <a:latin typeface="Calibri"/>
              </a:rPr>
              <a:t>My father was given the generic of Toprol the first of this year and we were not aware of any problems until he started having swelling and shortness of breath</a:t>
            </a:r>
            <a:br/>
            <a:r>
              <a:rPr b="false" i="false" strike="noStrike" sz="1200" u="none">
                <a:solidFill>
                  <a:srgbClr val="FFFFFF"/>
                </a:solidFill>
                <a:latin typeface="Calibri"/>
              </a:rPr>
              <a:t>what is albuterol sulfate syrup used to treat</a:t>
            </a:r>
            <a:br/>
            <a:r>
              <a:rPr b="false" i="false" strike="noStrike" sz="1200" u="none">
                <a:solidFill>
                  <a:srgbClr val="FFFFFF"/>
                </a:solidFill>
                <a:latin typeface="Calibri"/>
              </a:rPr>
              <a:t>albuterol sulfate inhalation solution 0.083 uses</a:t>
            </a:r>
            <a:br/>
            <a:r>
              <a:rPr b="false" i="false" strike="noStrike" sz="1200" u="none">
                <a:solidFill>
                  <a:srgbClr val="FFFFFF"/>
                </a:solidFill>
                <a:latin typeface="Calibri"/>
              </a:rPr>
              <a:t>combivent nebule drug study</a:t>
            </a:r>
            <a:br/>
            <a:r>
              <a:rPr b="false" i="false" strike="noStrike" sz="1200" u="none">
                <a:solidFill>
                  <a:srgbClr val="FFFFFF"/>
                </a:solidFill>
                <a:latin typeface="Calibri"/>
              </a:rPr>
              <a:t>Although nodules occasionally appeared in control animals, they were intermittent in nature, whereas nodules in treated animals were larger and more numerous, and persisted</a:t>
            </a:r>
            <a:br/>
            <a:r>
              <a:rPr b="false" i="false" strike="noStrike" sz="1200" u="none">
                <a:solidFill>
                  <a:srgbClr val="FFFFFF"/>
                </a:solidFill>
                <a:latin typeface="Calibri"/>
              </a:rPr>
              <a:t>dosis combivent nebulizer untuk anak</a:t>
            </a:r>
            <a:br/>
            <a:r>
              <a:rPr b="false" i="false" strike="noStrike" sz="1200" u="none">
                <a:solidFill>
                  <a:srgbClr val="FFFFFF"/>
                </a:solidFill>
                <a:latin typeface="Calibri"/>
              </a:rPr>
              <a:t>These syndromes are generally responsive to carbamazepine, presumably acting as a sodium channel blocker</a:t>
            </a:r>
            <a:br/>
            <a:r>
              <a:rPr b="false" i="false" strike="noStrike" sz="1200" u="none">
                <a:solidFill>
                  <a:srgbClr val="FFFFFF"/>
                </a:solidFill>
                <a:latin typeface="Calibri"/>
              </a:rPr>
              <a:t>combivent nebule philippine price</a:t>
            </a:r>
            <a:br/>
            <a:r>
              <a:rPr b="false" i="false" strike="noStrike" sz="1200" u="none">
                <a:solidFill>
                  <a:srgbClr val="FFFFFF"/>
                </a:solidFill>
                <a:latin typeface="Calibri"/>
              </a:rPr>
              <a:t>can you get high off albuterol sulfate inhalation solution</a:t>
            </a:r>
            <a:br/>
            <a:r>
              <a:rPr b="false" i="false" strike="noStrike" sz="1200" u="none">
                <a:solidFill>
                  <a:srgbClr val="FFFFFF"/>
                </a:solidFill>
                <a:latin typeface="Calibri"/>
              </a:rPr>
              <a:t>My web page grow tall53 4 VU F355 f</a:t>
            </a:r>
            <a:br/>
            <a:r>
              <a:rPr b="false" i="false" strike="noStrike" sz="1200" u="none">
                <a:solidFill>
                  <a:srgbClr val="FFFFFF"/>
                </a:solidFill>
                <a:latin typeface="Calibri"/>
              </a:rPr>
              <a:t>albuterol sulfate inhalation solution 0.083 recall</a:t>
            </a:r>
            <a:br/>
            <a:r>
              <a:rPr b="false" i="false" strike="noStrike" sz="1200" u="none">
                <a:solidFill>
                  <a:srgbClr val="FFFFFF"/>
                </a:solidFill>
                <a:latin typeface="Calibri"/>
              </a:rPr>
              <a:t>In this case s beneficial to eat something light till get all the above in the best natural sex pills but it is true both does these</a:t>
            </a:r>
            <a:br/>
            <a:r>
              <a:rPr b="false" i="false" strike="noStrike" sz="1200" u="none">
                <a:solidFill>
                  <a:srgbClr val="FFFFFF"/>
                </a:solidFill>
                <a:latin typeface="Calibri"/>
              </a:rPr>
              <a:t>nebulizaciones con combivent dosis</a:t>
            </a:r>
            <a:br/>
            <a:r>
              <a:rPr b="false" i="false" strike="noStrike" sz="1200" u="none">
                <a:solidFill>
                  <a:srgbClr val="FFFFFF"/>
                </a:solidFill>
                <a:latin typeface="Calibri"/>
              </a:rPr>
              <a:t>albuterol sulfate nebulizer uses</a:t>
            </a:r>
            <a:br/>
            <a:r>
              <a:rPr b="false" i="false" strike="noStrike" sz="1200" u="none">
                <a:solidFill>
                  <a:srgbClr val="FFFFFF"/>
                </a:solidFill>
                <a:latin typeface="Calibri"/>
              </a:rPr>
              <a:t>combivent ampolla nebulizacion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combivent</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combivent mg</a:t>
            </a:r>
            <a:br/>
            <a:r>
              <a:rPr b="false" i="false" strike="noStrike" sz="1200" u="none">
                <a:solidFill>
                  <a:srgbClr val="FFFFFF"/>
                </a:solidFill>
                <a:latin typeface="Calibri"/>
              </a:rPr>
              <a:t>combivent nebu</a:t>
            </a:r>
            <a:br/>
            <a:r>
              <a:rPr b="false" i="false" strike="noStrike" sz="1200" u="none">
                <a:solidFill>
                  <a:srgbClr val="FFFFFF"/>
                </a:solidFill>
                <a:latin typeface="Calibri"/>
              </a:rPr>
              <a:t>Late in 2012, the National Institutes of Health funded a study called CHAMP (CHildhood and Adolescent Migraine Prevention)</a:t>
            </a:r>
            <a:br/>
            <a:r>
              <a:rPr b="false" i="false" strike="noStrike" sz="1200" u="none">
                <a:solidFill>
                  <a:srgbClr val="FFFFFF"/>
                </a:solidFill>
                <a:latin typeface="Calibri"/>
              </a:rPr>
              <a:t>combivent inhaler price</a:t>
            </a:r>
            <a:br/>
            <a:r>
              <a:rPr b="false" i="false" strike="noStrike" sz="1200" u="none">
                <a:solidFill>
                  <a:srgbClr val="FFFFFF"/>
                </a:solidFill>
                <a:latin typeface="Calibri"/>
              </a:rPr>
              <a:t>albuterol sulfate oral uses</a:t>
            </a:r>
            <a:br/>
            <a:r>
              <a:rPr b="false" i="false" strike="noStrike" sz="1200" u="none">
                <a:solidFill>
                  <a:srgbClr val="FFFFFF"/>
                </a:solidFill>
                <a:latin typeface="Calibri"/>
              </a:rPr>
              <a:t>where can i buy combivent</a:t>
            </a:r>
            <a:br/>
            <a:r>
              <a:rPr b="false" i="false" strike="noStrike" sz="1200" u="none">
                <a:solidFill>
                  <a:srgbClr val="FFFFFF"/>
                </a:solidFill>
                <a:latin typeface="Calibri"/>
              </a:rPr>
              <a:t>albuterol sulfate liquid uses</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albuterol sulfate 0.083 nebulizer solution dosage</a:t>
            </a:r>
            <a:br/>
            <a:r>
              <a:rPr b="false" i="false" strike="noStrike" sz="1200" u="none">
                <a:solidFill>
                  <a:srgbClr val="FFFFFF"/>
                </a:solidFill>
                <a:latin typeface="Calibri"/>
              </a:rPr>
              <a:t>albuterol sulfate syrup get you high</a:t>
            </a:r>
            <a:br/>
            <a:r>
              <a:rPr b="false" i="false" strike="noStrike" sz="1200" u="none">
                <a:solidFill>
                  <a:srgbClr val="FFFFFF"/>
                </a:solidFill>
                <a:latin typeface="Calibri"/>
              </a:rPr>
              <a:t>(L) I went to sleep thinking about it and all of a sudden in my dream, I just like froze and just there it was, creeping slowly at me</a:t>
            </a:r>
            <a:br/>
            <a:r>
              <a:rPr b="false" i="false" strike="noStrike" sz="1200" u="none">
                <a:solidFill>
                  <a:srgbClr val="FFFFFF"/>
                </a:solidFill>
                <a:latin typeface="Calibri"/>
              </a:rPr>
              <a:t>combivent udv</a:t>
            </a:r>
            <a:br/>
            <a:r>
              <a:rPr b="false" i="false" strike="noStrike" sz="1200" u="none">
                <a:solidFill>
                  <a:srgbClr val="FFFFFF"/>
                </a:solidFill>
                <a:latin typeface="Calibri"/>
              </a:rPr>
              <a:t>combivent tablets</a:t>
            </a:r>
            <a:br/>
            <a:r>
              <a:rPr b="false" i="false" strike="noStrike" sz="1200" u="none">
                <a:solidFill>
                  <a:srgbClr val="FFFFFF"/>
                </a:solidFill>
                <a:latin typeface="Calibri"/>
              </a:rPr>
              <a:t>generic combivent canada</a:t>
            </a:r>
            <a:br/>
            <a:r>
              <a:rPr b="false" i="false" strike="noStrike" sz="1200" u="none">
                <a:solidFill>
                  <a:srgbClr val="FFFFFF"/>
                </a:solidFill>
                <a:latin typeface="Calibri"/>
              </a:rPr>
              <a:t>albuterol sulfate 0.083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melts at about 142C with decomposition</a:t>
            </a:r>
            <a:br/>
            <a:r>
              <a:rPr b="false" i="false" strike="noStrike" sz="1200" u="none">
                <a:solidFill>
                  <a:srgbClr val="FFFFFF"/>
                </a:solidFill>
                <a:latin typeface="Calibri"/>
              </a:rPr>
              <a:t>i need to buy albuterol sulfate</a:t>
            </a:r>
            <a:br/>
            <a:r>
              <a:rPr b="false" i="false" strike="noStrike" sz="1200" u="none">
                <a:solidFill>
                  <a:srgbClr val="FFFFFF"/>
                </a:solidFill>
                <a:latin typeface="Calibri"/>
              </a:rPr>
              <a:t>albuterol sulfate inhaler high</a:t>
            </a:r>
            <a:br/>
            <a:r>
              <a:rPr b="false" i="false" strike="noStrike" sz="1200" u="none">
                <a:solidFill>
                  <a:srgbClr val="FFFFFF"/>
                </a:solidFill>
                <a:latin typeface="Calibri"/>
              </a:rPr>
              <a:t>generic albuterol sulfate hfa</a:t>
            </a:r>
            <a:br/>
            <a:r>
              <a:rPr b="false" i="false" strike="noStrike" sz="1200" u="none">
                <a:solidFill>
                  <a:srgbClr val="FFFFFF"/>
                </a:solidFill>
                <a:latin typeface="Calibri"/>
              </a:rPr>
              <a:t>order combivent online</a:t>
            </a:r>
            <a:br/>
            <a:r>
              <a:rPr b="false" i="false" strike="noStrike" sz="1200" u="none">
                <a:solidFill>
                  <a:srgbClr val="FFFFFF"/>
                </a:solidFill>
                <a:latin typeface="Calibri"/>
              </a:rPr>
              <a:t>Within each frequency-grouping, adverse reaction are presented in order of decreasing seriousness</a:t>
            </a:r>
            <a:br/>
            <a:r>
              <a:rPr b="false" i="false" strike="noStrike" sz="1200" u="none">
                <a:solidFill>
                  <a:srgbClr val="FFFFFF"/>
                </a:solidFill>
                <a:latin typeface="Calibri"/>
              </a:rPr>
              <a:t>combivent mdi mims</a:t>
            </a:r>
            <a:br/>
            <a:r>
              <a:rPr b="false" i="false" strike="noStrike" sz="1200" u="none">
                <a:solidFill>
                  <a:srgbClr val="FFFFFF"/>
                </a:solidFill>
                <a:latin typeface="Calibri"/>
              </a:rPr>
              <a:t>albuterol sulfate inhaler coupons</a:t>
            </a:r>
            <a:br/>
            <a:r>
              <a:rPr b="false" i="false" strike="noStrike" sz="1200" u="none">
                <a:solidFill>
                  <a:srgbClr val="FFFFFF"/>
                </a:solidFill>
                <a:latin typeface="Calibri"/>
              </a:rPr>
              <a:t>Among women who reported prior use of hormone therapy, the relative risk of invasive breast cancer was 1.86, and the absolute risk was 46 vs</a:t>
            </a:r>
            <a:br/>
            <a:r>
              <a:rPr b="false" i="false" strike="noStrike" sz="1200" u="none">
                <a:solidFill>
                  <a:srgbClr val="FFFFFF"/>
                </a:solidFill>
                <a:latin typeface="Calibri"/>
              </a:rPr>
              <a:t>combivent nebule price philippines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Albuterol Sulfate Generic Price - Order Combivent</dc:title>
  <dc:description>Combivent price philippines, albuterol sulfate inhalation solution 0.083 dosage, combivent costo mexico, combivent inhaler coupon discount, combivent coupons, generic albuterol sulfate inhalation aerosol, generic albuterol sulfate hfa</dc:description>
  <dc:subject>Albuterol Sulfate Generic Price - Order Combivent</dc:subject>
  <cp:keywords>albuterol sulfate soln neb 0.083 (2.5 mg/3ml), combivent dosage, dosis combivent untuk anak, albuterol sulfate generic price, proventil albuterol sulfate inhalation aerosol, generic albuterol sulfate inhalation aerosol, albuterol sulfate inhaler price, combivent respimat buy online, albuterol sulfate inhalation solution 0.083 uses, combivent inhaler price</cp:keywords>
  <cp:category/>
</cp:coreProperties>
</file>