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1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1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1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1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1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1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1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1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1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2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2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2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2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2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Ipratropium Albuterol 0.5 3 Mg</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Apply adapalene gel each night before bed</a:t>
            </a:r>
            <a:br/>
            <a:r>
              <a:rPr b="false" i="false" strike="noStrike" sz="1200" u="none">
                <a:solidFill>
                  <a:srgbClr val="FFFFFF"/>
                </a:solidFill>
                <a:latin typeface="Calibri"/>
              </a:rPr>
              <a:t>coupons for proventil inhalers</a:t>
            </a:r>
            <a:br/>
            <a:r>
              <a:rPr b="false" i="false" strike="noStrike" sz="1200" u="none">
                <a:solidFill>
                  <a:srgbClr val="FFFFFF"/>
                </a:solidFill>
                <a:latin typeface="Calibri"/>
              </a:rPr>
              <a:t>proventil inhaler expiration</a:t>
            </a:r>
            <a:br/>
            <a:r>
              <a:rPr b="false" i="false" strike="noStrike" sz="1200" u="none">
                <a:solidFill>
                  <a:srgbClr val="FFFFFF"/>
                </a:solidFill>
                <a:latin typeface="Calibri"/>
              </a:rPr>
              <a:t>Tricyclic antidepressants (TCAs) can lower the seizure threshold and trigger seizures in a dose-dependent manner</a:t>
            </a:r>
            <a:br/>
            <a:r>
              <a:rPr b="false" i="false" strike="noStrike" sz="1200" u="none">
                <a:solidFill>
                  <a:srgbClr val="FFFFFF"/>
                </a:solidFill>
                <a:latin typeface="Calibri"/>
              </a:rPr>
              <a:t>albuterol inhalers for sale online</a:t>
            </a:r>
            <a:br/>
            <a:r>
              <a:rPr b="false" i="false" strike="noStrike" sz="1200" u="none">
                <a:solidFill>
                  <a:srgbClr val="FFFFFF"/>
                </a:solidFill>
                <a:latin typeface="Calibri"/>
              </a:rPr>
              <a:t>low cost albuterol inhalers</a:t>
            </a:r>
            <a:br/>
            <a:r>
              <a:rPr b="false" i="false" strike="noStrike" sz="1200" u="none">
                <a:solidFill>
                  <a:srgbClr val="FFFFFF"/>
                </a:solidFill>
                <a:latin typeface="Calibri"/>
              </a:rPr>
              <a:t>proventil hfa inhaler dosage</a:t>
            </a:r>
            <a:br/>
            <a:r>
              <a:rPr b="false" i="false" strike="noStrike" sz="1200" u="none">
                <a:solidFill>
                  <a:srgbClr val="FFFFFF"/>
                </a:solidFill>
                <a:latin typeface="Calibri"/>
              </a:rPr>
              <a:t>albuterol 5 mg dose</a:t>
            </a:r>
            <a:br/>
            <a:r>
              <a:rPr b="false" i="false" strike="noStrike" sz="1200" u="none">
                <a:solidFill>
                  <a:srgbClr val="FFFFFF"/>
                </a:solidFill>
                <a:latin typeface="Calibri"/>
              </a:rPr>
              <a:t>proventil hfa dosage</a:t>
            </a:r>
            <a:br/>
            <a:r>
              <a:rPr b="false" i="false" strike="noStrike" sz="1200" u="none">
                <a:solidFill>
                  <a:srgbClr val="FFFFFF"/>
                </a:solidFill>
                <a:latin typeface="Calibri"/>
              </a:rPr>
              <a:t>Get cheapest adapalene cost with discount, rebate, promotion, on sale, discount coupon</a:t>
            </a:r>
            <a:br/>
            <a:r>
              <a:rPr b="false" i="false" strike="noStrike" sz="1200" u="none">
                <a:solidFill>
                  <a:srgbClr val="FFFFFF"/>
                </a:solidFill>
                <a:latin typeface="Calibri"/>
              </a:rPr>
              <a:t>order proventil hfa online</a:t>
            </a:r>
            <a:br/>
            <a:r>
              <a:rPr b="false" i="false" strike="noStrike" sz="1200" u="none">
                <a:solidFill>
                  <a:srgbClr val="FFFFFF"/>
                </a:solidFill>
                <a:latin typeface="Calibri"/>
              </a:rPr>
              <a:t>It takes a long time to get in and out of your system</a:t>
            </a:r>
            <a:br/>
            <a:r>
              <a:rPr b="false" i="false" strike="noStrike" sz="1200" u="none">
                <a:solidFill>
                  <a:srgbClr val="FFFFFF"/>
                </a:solidFill>
                <a:latin typeface="Calibri"/>
              </a:rPr>
              <a:t>proventil hfa coupons 2013</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coupon for proventil hfa</a:t>
            </a:r>
            <a:br/>
            <a:r>
              <a:rPr b="false" i="false" strike="noStrike" sz="1200" u="none">
                <a:solidFill>
                  <a:srgbClr val="FFFFFF"/>
                </a:solidFill>
                <a:latin typeface="Calibri"/>
              </a:rPr>
              <a:t>proventil hfa generic equivalent</a:t>
            </a:r>
            <a:br/>
            <a:r>
              <a:rPr b="false" i="false" strike="noStrike" sz="1200" u="none">
                <a:solidFill>
                  <a:srgbClr val="FFFFFF"/>
                </a:solidFill>
                <a:latin typeface="Calibri"/>
              </a:rPr>
              <a:t>albuterol cheapest</a:t>
            </a:r>
            <a:br/>
            <a:r>
              <a:rPr b="false" i="false" strike="noStrike" sz="1200" u="none">
                <a:solidFill>
                  <a:srgbClr val="FFFFFF"/>
                </a:solidFill>
                <a:latin typeface="Calibri"/>
              </a:rPr>
              <a:t>printable coupon for proventil inhaler</a:t>
            </a:r>
            <a:br/>
            <a:r>
              <a:rPr b="false" i="false" strike="noStrike" sz="1200" u="none">
                <a:solidFill>
                  <a:srgbClr val="FFFFFF"/>
                </a:solidFill>
                <a:latin typeface="Calibri"/>
              </a:rPr>
              <a:t>are there any generic albuterol inhalers</a:t>
            </a:r>
            <a:br/>
            <a:r>
              <a:rPr b="false" i="false" strike="noStrike" sz="1200" u="none">
                <a:solidFill>
                  <a:srgbClr val="FFFFFF"/>
                </a:solidFill>
                <a:latin typeface="Calibri"/>
              </a:rPr>
              <a:t>buy proventil inhaler online</a:t>
            </a:r>
            <a:br/>
            <a:r>
              <a:rPr b="false" i="false" strike="noStrike" sz="1200" u="none">
                <a:solidFill>
                  <a:srgbClr val="FFFFFF"/>
                </a:solidFill>
                <a:latin typeface="Calibri"/>
              </a:rPr>
              <a:t>I sleep well at night, I wake up with energy and have a small business that I make a living with</a:t>
            </a:r>
            <a:br/>
            <a:r>
              <a:rPr b="false" i="false" strike="noStrike" sz="1200" u="none">
                <a:solidFill>
                  <a:srgbClr val="FFFFFF"/>
                </a:solidFill>
                <a:latin typeface="Calibri"/>
              </a:rPr>
              <a:t>proventil hfa generic name</a:t>
            </a:r>
            <a:br/>
            <a:r>
              <a:rPr b="false" i="false" strike="noStrike" sz="1200" u="none">
                <a:solidFill>
                  <a:srgbClr val="FFFFFF"/>
                </a:solidFill>
                <a:latin typeface="Calibri"/>
              </a:rPr>
              <a:t>order proventil</a:t>
            </a:r>
            <a:br/>
            <a:r>
              <a:rPr b="false" i="false" strike="noStrike" sz="1200" u="none">
                <a:solidFill>
                  <a:srgbClr val="FFFFFF"/>
                </a:solidFill>
                <a:latin typeface="Calibri"/>
              </a:rPr>
              <a:t>proventil coupons 2014</a:t>
            </a:r>
            <a:br/>
            <a:r>
              <a:rPr b="false" i="false" strike="noStrike" sz="1200" u="none">
                <a:solidFill>
                  <a:srgbClr val="FFFFFF"/>
                </a:solidFill>
                <a:latin typeface="Calibri"/>
              </a:rPr>
              <a:t>home resales rose in July to the highest level inover three years, suggesting sharply rising borrowing costs arehaving only a limited impact on the housing market's recovery.</a:t>
            </a:r>
            <a:br/>
            <a:r>
              <a:rPr b="false" i="false" strike="noStrike" sz="1200" u="none">
                <a:solidFill>
                  <a:srgbClr val="FFFFFF"/>
                </a:solidFill>
                <a:latin typeface="Calibri"/>
              </a:rPr>
              <a:t>proventil inhaler order online</a:t>
            </a:r>
            <a:br/>
            <a:r>
              <a:rPr b="false" i="false" strike="noStrike" sz="1200" u="none">
                <a:solidFill>
                  <a:srgbClr val="FFFFFF"/>
                </a:solidFill>
                <a:latin typeface="Calibri"/>
              </a:rPr>
              <a:t>albuterol usp inhalation aerosol</a:t>
            </a:r>
            <a:br/>
            <a:r>
              <a:rPr b="false" i="false" strike="noStrike" sz="1200" u="none">
                <a:solidFill>
                  <a:srgbClr val="FFFFFF"/>
                </a:solidFill>
                <a:latin typeface="Calibri"/>
              </a:rPr>
              <a:t>proventil hfa generic</a:t>
            </a:r>
            <a:br/>
            <a:r>
              <a:rPr b="false" i="false" strike="noStrike" sz="1200" u="none">
                <a:solidFill>
                  <a:srgbClr val="FFFFFF"/>
                </a:solidFill>
                <a:latin typeface="Calibri"/>
              </a:rPr>
              <a:t>proair proventil ventolin</a:t>
            </a:r>
            <a:br/>
            <a:r>
              <a:rPr b="false" i="false" strike="noStrike" sz="1200" u="none">
                <a:solidFill>
                  <a:srgbClr val="FFFFFF"/>
                </a:solidFill>
                <a:latin typeface="Calibri"/>
              </a:rPr>
              <a:t>where can i buy albuterol for nebulizer</a:t>
            </a:r>
            <a:br/>
            <a:r>
              <a:rPr b="false" i="false" strike="noStrike" sz="1200" u="none">
                <a:solidFill>
                  <a:srgbClr val="FFFFFF"/>
                </a:solidFill>
                <a:latin typeface="Calibri"/>
              </a:rPr>
              <a:t>they were told by the Chinese medicine doctor at the hospital that this was NOT FOR CHILDREN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proventil inhalers</a:t>
            </a:r>
            <a:br/>
            <a:r>
              <a:rPr b="false" i="false" strike="noStrike" sz="1200" u="none">
                <a:solidFill>
                  <a:srgbClr val="FFFFFF"/>
                </a:solidFill>
                <a:latin typeface="Calibri"/>
              </a:rPr>
              <a:t>En ausencia de efectos teratogcos en animales, no es de esperarse ningn efecto de malformaciones en humanos</a:t>
            </a:r>
            <a:br/>
            <a:r>
              <a:rPr b="false" i="false" strike="noStrike" sz="1200" u="none">
                <a:solidFill>
                  <a:srgbClr val="FFFFFF"/>
                </a:solidFill>
                <a:latin typeface="Calibri"/>
              </a:rPr>
              <a:t>proventil coupon code</a:t>
            </a:r>
            <a:br/>
            <a:r>
              <a:rPr b="false" i="false" strike="noStrike" sz="1200" u="none">
                <a:solidFill>
                  <a:srgbClr val="FFFFFF"/>
                </a:solidFill>
                <a:latin typeface="Calibri"/>
              </a:rPr>
              <a:t>Furthermore, online pharmacies don't have a physical store to maintain</a:t>
            </a:r>
            <a:br/>
            <a:r>
              <a:rPr b="false" i="false" strike="noStrike" sz="1200" u="none">
                <a:solidFill>
                  <a:srgbClr val="FFFFFF"/>
                </a:solidFill>
                <a:latin typeface="Calibri"/>
              </a:rPr>
              <a:t>price of albuterol inhaler at walgreens</a:t>
            </a:r>
            <a:br/>
            <a:r>
              <a:rPr b="false" i="false" strike="noStrike" sz="1200" u="none">
                <a:solidFill>
                  <a:srgbClr val="FFFFFF"/>
                </a:solidFill>
                <a:latin typeface="Calibri"/>
              </a:rPr>
              <a:t>Fourie, LJ; Kok, DJ; Rugg, D; du Plessis, A</a:t>
            </a:r>
            <a:br/>
            <a:r>
              <a:rPr b="false" i="false" strike="noStrike" sz="1200" u="none">
                <a:solidFill>
                  <a:srgbClr val="FFFFFF"/>
                </a:solidFill>
                <a:latin typeface="Calibri"/>
              </a:rPr>
              <a:t>proventil inhaler reviews</a:t>
            </a:r>
            <a:br/>
            <a:r>
              <a:rPr b="false" i="false" strike="noStrike" sz="1200" u="none">
                <a:solidFill>
                  <a:srgbClr val="FFFFFF"/>
                </a:solidFill>
                <a:latin typeface="Calibri"/>
              </a:rPr>
              <a:t>albuterol hfa generic price</a:t>
            </a:r>
            <a:br/>
            <a:r>
              <a:rPr b="false" i="false" strike="noStrike" sz="1200" u="none">
                <a:solidFill>
                  <a:srgbClr val="FFFFFF"/>
                </a:solidFill>
                <a:latin typeface="Calibri"/>
              </a:rPr>
              <a:t>In my case it completely cures an infection or an abscess in 24-48 hours</a:t>
            </a:r>
            <a:br/>
            <a:r>
              <a:rPr b="false" i="false" strike="noStrike" sz="1200" u="none">
                <a:solidFill>
                  <a:srgbClr val="FFFFFF"/>
                </a:solidFill>
                <a:latin typeface="Calibri"/>
              </a:rPr>
              <a:t>proventil albuterol inhaler</a:t>
            </a:r>
            <a:br/>
            <a:r>
              <a:rPr b="false" i="false" strike="noStrike" sz="1200" u="none">
                <a:solidFill>
                  <a:srgbClr val="FFFFFF"/>
                </a:solidFill>
                <a:latin typeface="Calibri"/>
              </a:rPr>
              <a:t>i started at 50mg, then went up to 100mg about six weeks ago</a:t>
            </a:r>
            <a:br/>
            <a:r>
              <a:rPr b="false" i="false" strike="noStrike" sz="1200" u="none">
                <a:solidFill>
                  <a:srgbClr val="FFFFFF"/>
                </a:solidFill>
                <a:latin typeface="Calibri"/>
              </a:rPr>
              <a:t>proventil inhalers online</a:t>
            </a:r>
            <a:br/>
            <a:r>
              <a:rPr b="false" i="false" strike="noStrike" sz="1200" u="none">
                <a:solidFill>
                  <a:srgbClr val="FFFFFF"/>
                </a:solidFill>
                <a:latin typeface="Calibri"/>
              </a:rPr>
              <a:t>order albuterol online</a:t>
            </a:r>
            <a:br/>
            <a:r>
              <a:rPr b="false" i="false" strike="noStrike" sz="1200" u="none">
                <a:solidFill>
                  <a:srgbClr val="FFFFFF"/>
                </a:solidFill>
                <a:latin typeface="Calibri"/>
              </a:rPr>
              <a:t>proventil hfa child dosage</a:t>
            </a:r>
            <a:br/>
            <a:r>
              <a:rPr b="false" i="false" strike="noStrike" sz="1200" u="none">
                <a:solidFill>
                  <a:srgbClr val="FFFFFF"/>
                </a:solidFill>
                <a:latin typeface="Calibri"/>
              </a:rPr>
              <a:t>buy albuterol inhaler from mexico</a:t>
            </a:r>
            <a:br/>
            <a:r>
              <a:rPr b="false" i="false" strike="noStrike" sz="1200" u="none">
                <a:solidFill>
                  <a:srgbClr val="FFFFFF"/>
                </a:solidFill>
                <a:latin typeface="Calibri"/>
              </a:rPr>
              <a:t>buy albuterol tablets</a:t>
            </a:r>
            <a:br/>
            <a:r>
              <a:rPr b="false" i="false" strike="noStrike" sz="1200" u="none">
                <a:solidFill>
                  <a:srgbClr val="FFFFFF"/>
                </a:solidFill>
                <a:latin typeface="Calibri"/>
              </a:rPr>
              <a:t>proventil hfa discount coupon</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albuterol ipratropium nebulizer treatment</a:t>
            </a:r>
            <a:br/>
            <a:r>
              <a:rPr b="false" i="false" strike="noStrike" sz="1200" u="none">
                <a:solidFill>
                  <a:srgbClr val="FFFFFF"/>
                </a:solidFill>
                <a:latin typeface="Calibri"/>
              </a:rPr>
              <a:t>albuterol hfa</a:t>
            </a:r>
            <a:br/>
            <a:r>
              <a:rPr b="false" i="false" strike="noStrike" sz="1200" u="none">
                <a:solidFill>
                  <a:srgbClr val="FFFFFF"/>
                </a:solidFill>
                <a:latin typeface="Calibri"/>
              </a:rPr>
              <a:t>I think you should not worry about that</a:t>
            </a:r>
            <a:br/>
            <a:r>
              <a:rPr b="false" i="false" strike="noStrike" sz="1200" u="none">
                <a:solidFill>
                  <a:srgbClr val="FFFFFF"/>
                </a:solidFill>
                <a:latin typeface="Calibri"/>
              </a:rPr>
              <a:t>buy proventil hfa inhaler</a:t>
            </a:r>
            <a:br/>
            <a:r>
              <a:rPr b="false" i="false" strike="noStrike" sz="1200" u="none">
                <a:solidFill>
                  <a:srgbClr val="FFFFFF"/>
                </a:solidFill>
                <a:latin typeface="Calibri"/>
              </a:rPr>
              <a:t>albuterol ipratropium</a:t>
            </a:r>
            <a:br/>
            <a:r>
              <a:rPr b="false" i="false" strike="noStrike" sz="1200" u="none">
                <a:solidFill>
                  <a:srgbClr val="FFFFFF"/>
                </a:solidFill>
                <a:latin typeface="Calibri"/>
              </a:rPr>
              <a:t>proventil inhaler</a:t>
            </a:r>
            <a:br/>
            <a:r>
              <a:rPr b="false" i="false" strike="noStrike" sz="1200" u="none">
                <a:solidFill>
                  <a:srgbClr val="FFFFFF"/>
                </a:solidFill>
                <a:latin typeface="Calibri"/>
              </a:rPr>
              <a:t>ipratropium albuterol 0.5 3 mg</a:t>
            </a:r>
            <a:br/>
            <a:r>
              <a:rPr b="false" i="false" strike="noStrike" sz="1200" u="none">
                <a:solidFill>
                  <a:srgbClr val="FFFFFF"/>
                </a:solidFill>
                <a:latin typeface="Calibri"/>
              </a:rPr>
              <a:t>The suspicion exists that, if necessary, the ECB would come in strongly and bail out bondholders</a:t>
            </a:r>
            <a:br/>
            <a:r>
              <a:rPr b="false" i="false" strike="noStrike" sz="1200" u="none">
                <a:solidFill>
                  <a:srgbClr val="FFFFFF"/>
                </a:solidFill>
                <a:latin typeface="Calibri"/>
              </a:rPr>
              <a:t>proair hfa albuterol price</a:t>
            </a:r>
            <a:br/>
            <a:r>
              <a:rPr b="false" i="false" strike="noStrike" sz="1200" u="none">
                <a:solidFill>
                  <a:srgbClr val="FFFFFF"/>
                </a:solidFill>
                <a:latin typeface="Calibri"/>
              </a:rPr>
              <a:t>albuterol purchase</a:t>
            </a:r>
            <a:br/>
            <a:r>
              <a:rPr b="false" i="false" strike="noStrike" sz="1200" u="none">
                <a:solidFill>
                  <a:srgbClr val="FFFFFF"/>
                </a:solidFill>
                <a:latin typeface="Calibri"/>
              </a:rPr>
              <a:t>Role model synergistic relationships pot be rattling accommodating in commandment others virtually ethnic sense</a:t>
            </a:r>
            <a:br/>
            <a:r>
              <a:rPr b="false" i="false" strike="noStrike" sz="1200" u="none">
                <a:solidFill>
                  <a:srgbClr val="FFFFFF"/>
                </a:solidFill>
                <a:latin typeface="Calibri"/>
              </a:rPr>
              <a:t>generic albuterol inhalers available</a:t>
            </a:r>
            <a:br/>
            <a:r>
              <a:rPr b="false" i="false" strike="noStrike" sz="1200" u="none">
                <a:solidFill>
                  <a:srgbClr val="FFFFFF"/>
                </a:solidFill>
                <a:latin typeface="Calibri"/>
              </a:rPr>
              <a:t>proventil inhaler coupon 2013</a:t>
            </a:r>
            <a:br/>
            <a:r>
              <a:rPr b="false" i="false" strike="noStrike" sz="1200" u="none">
                <a:solidFill>
                  <a:srgbClr val="FFFFFF"/>
                </a:solidFill>
                <a:latin typeface="Calibri"/>
              </a:rPr>
              <a:t>My husband and I have been trying to conceive for over a year</a:t>
            </a:r>
            <a:br/>
            <a:r>
              <a:rPr b="false" i="false" strike="noStrike" sz="1200" u="none">
                <a:solidFill>
                  <a:srgbClr val="FFFFFF"/>
                </a:solidFill>
                <a:latin typeface="Calibri"/>
              </a:rPr>
              <a:t>proventil inhaler price</a:t>
            </a:r>
            <a:br/>
            <a:r>
              <a:rPr b="false" i="false" strike="noStrike" sz="1200" u="none">
                <a:solidFill>
                  <a:srgbClr val="FFFFFF"/>
                </a:solidFill>
                <a:latin typeface="Calibri"/>
              </a:rPr>
              <a:t>Why? I don&amp;#39;t know.Took it for lower back pain an fibromyalgia an tibial stress fracture</a:t>
            </a:r>
            <a:br/>
            <a:r>
              <a:rPr b="false" i="false" strike="noStrike" sz="1200" u="none">
                <a:solidFill>
                  <a:srgbClr val="FFFFFF"/>
                </a:solidFill>
                <a:latin typeface="Calibri"/>
              </a:rPr>
              <a:t>nebulized albuterol for infants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proventil hfa inhaler price</a:t>
            </a:r>
            <a:br/>
            <a:r>
              <a:rPr b="false" i="false" strike="noStrike" sz="1200" u="none">
                <a:solidFill>
                  <a:srgbClr val="FFFFFF"/>
                </a:solidFill>
                <a:latin typeface="Calibri"/>
              </a:rPr>
              <a:t>is proventil hfa the same as ventolin hfa</a:t>
            </a:r>
            <a:br/>
            <a:r>
              <a:rPr b="false" i="false" strike="noStrike" sz="1200" u="none">
                <a:solidFill>
                  <a:srgbClr val="FFFFFF"/>
                </a:solidFill>
                <a:latin typeface="Calibri"/>
              </a:rPr>
              <a:t>proventil 2.5 mg/3ml</a:t>
            </a:r>
            <a:br/>
            <a:r>
              <a:rPr b="false" i="false" strike="noStrike" sz="1200" u="none">
                <a:solidFill>
                  <a:srgbClr val="FFFFFF"/>
                </a:solidFill>
                <a:latin typeface="Calibri"/>
              </a:rPr>
              <a:t>The most common type of warning is issued when there is a potentially serious adverse effect that must be carefully weighed against the potential benefit of the drug</a:t>
            </a:r>
            <a:br/>
            <a:r>
              <a:rPr b="false" i="false" strike="noStrike" sz="1200" u="none">
                <a:solidFill>
                  <a:srgbClr val="FFFFFF"/>
                </a:solidFill>
                <a:latin typeface="Calibri"/>
              </a:rPr>
              <a:t>where can i buy albuterol tablets</a:t>
            </a:r>
            <a:br/>
            <a:r>
              <a:rPr b="false" i="false" strike="noStrike" sz="1200" u="none">
                <a:solidFill>
                  <a:srgbClr val="FFFFFF"/>
                </a:solidFill>
                <a:latin typeface="Calibri"/>
              </a:rPr>
              <a:t>My 2 year old has had a 102 fever and hasn&amp;rsquo;t let me put her down, so it made me feel even hotter The dizziness&amp;rdquo; Oh the dizziness&amp;rdquo;</a:t>
            </a:r>
            <a:br/>
            <a:r>
              <a:rPr b="false" i="false" strike="noStrike" sz="1200" u="none">
                <a:solidFill>
                  <a:srgbClr val="FFFFFF"/>
                </a:solidFill>
                <a:latin typeface="Calibri"/>
              </a:rPr>
              <a:t>proventil hfa 90 mcg inhaler price</a:t>
            </a:r>
            <a:br/>
            <a:r>
              <a:rPr b="false" i="false" strike="noStrike" sz="1200" u="none">
                <a:solidFill>
                  <a:srgbClr val="FFFFFF"/>
                </a:solidFill>
                <a:latin typeface="Calibri"/>
              </a:rPr>
              <a:t>proventil dose for nebulizer</a:t>
            </a:r>
            <a:br/>
            <a:r>
              <a:rPr b="false" i="false" strike="noStrike" sz="1200" u="none">
                <a:solidFill>
                  <a:srgbClr val="FFFFFF"/>
                </a:solidFill>
                <a:latin typeface="Calibri"/>
              </a:rPr>
              <a:t>albuterol buy</a:t>
            </a:r>
            <a:br/>
            <a:r>
              <a:rPr b="false" i="false" strike="noStrike" sz="1200" u="none">
                <a:solidFill>
                  <a:srgbClr val="FFFFFF"/>
                </a:solidFill>
                <a:latin typeface="Calibri"/>
              </a:rPr>
              <a:t>She has been trying to conceive but nothing works</a:t>
            </a:r>
            <a:br/>
            <a:r>
              <a:rPr b="false" i="false" strike="noStrike" sz="1200" u="none">
                <a:solidFill>
                  <a:srgbClr val="FFFFFF"/>
                </a:solidFill>
                <a:latin typeface="Calibri"/>
              </a:rPr>
              <a:t>proventil hfa inhaler strength</a:t>
            </a:r>
            <a:br/>
            <a:r>
              <a:rPr b="false" i="false" strike="noStrike" sz="1200" u="none">
                <a:solidFill>
                  <a:srgbClr val="FFFFFF"/>
                </a:solidFill>
                <a:latin typeface="Calibri"/>
              </a:rPr>
              <a:t>albuterol inhaler buy canada</a:t>
            </a:r>
            <a:br/>
            <a:r>
              <a:rPr b="false" i="false" strike="noStrike" sz="1200" u="none">
                <a:solidFill>
                  <a:srgbClr val="FFFFFF"/>
                </a:solidFill>
                <a:latin typeface="Calibri"/>
              </a:rPr>
              <a:t>albuterol 1.25 mg</a:t>
            </a:r>
            <a:br/>
            <a:r>
              <a:rPr b="false" i="false" strike="noStrike" sz="1200" u="none">
                <a:solidFill>
                  <a:srgbClr val="FFFFFF"/>
                </a:solidFill>
                <a:latin typeface="Calibri"/>
              </a:rPr>
              <a:t>proventil hfa uses</a:t>
            </a:r>
            <a:br/>
            <a:r>
              <a:rPr b="false" i="false" strike="noStrike" sz="1200" u="none">
                <a:solidFill>
                  <a:srgbClr val="FFFFFF"/>
                </a:solidFill>
                <a:latin typeface="Calibri"/>
              </a:rPr>
              <a:t>Tome la dosis que olvid tan pronto como lo recuerde</a:t>
            </a:r>
            <a:br/>
            <a:r>
              <a:rPr b="false" i="false" strike="noStrike" sz="1200" u="none">
                <a:solidFill>
                  <a:srgbClr val="FFFFFF"/>
                </a:solidFill>
                <a:latin typeface="Calibri"/>
              </a:rPr>
              <a:t>can you use albuterol nebulizer while pregnant</a:t>
            </a:r>
            <a:br/>
            <a:r>
              <a:rPr b="false" i="false" strike="noStrike" sz="1200" u="none">
                <a:solidFill>
                  <a:srgbClr val="FFFFFF"/>
                </a:solidFill>
                <a:latin typeface="Calibri"/>
              </a:rPr>
              <a:t>proventil hfa coupon</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You may also need to take calcium and additional vitamin D supplements</a:t>
            </a:r>
            <a:br/>
            <a:r>
              <a:rPr b="false" i="false" strike="noStrike" sz="1200" u="none">
                <a:solidFill>
                  <a:srgbClr val="FFFFFF"/>
                </a:solidFill>
                <a:latin typeface="Calibri"/>
              </a:rPr>
              <a:t>cost of albuterol for nebulizer</a:t>
            </a:r>
            <a:br/>
            <a:r>
              <a:rPr b="false" i="false" strike="noStrike" sz="1200" u="none">
                <a:solidFill>
                  <a:srgbClr val="FFFFFF"/>
                </a:solidFill>
                <a:latin typeface="Calibri"/>
              </a:rPr>
              <a:t>albuterol hfa 90 mcg</a:t>
            </a:r>
            <a:br/>
            <a:r>
              <a:rPr b="false" i="false" strike="noStrike" sz="1200" u="none">
                <a:solidFill>
                  <a:srgbClr val="FFFFFF"/>
                </a:solidFill>
                <a:latin typeface="Calibri"/>
              </a:rPr>
              <a:t>can i use albuterol inhaler while pregnant</a:t>
            </a:r>
            <a:br/>
            <a:r>
              <a:rPr b="false" i="false" strike="noStrike" sz="1200" u="none">
                <a:solidFill>
                  <a:srgbClr val="FFFFFF"/>
                </a:solidFill>
                <a:latin typeface="Calibri"/>
              </a:rPr>
              <a:t>proventil hfa coupon 2013</a:t>
            </a:r>
            <a:br/>
            <a:r>
              <a:rPr b="false" i="false" strike="noStrike" sz="1200" u="none">
                <a:solidFill>
                  <a:srgbClr val="FFFFFF"/>
                </a:solidFill>
                <a:latin typeface="Calibri"/>
              </a:rPr>
              <a:t>proventil inhalers for sale</a:t>
            </a:r>
            <a:br/>
            <a:r>
              <a:rPr b="false" i="false" strike="noStrike" sz="1200" u="none">
                <a:solidFill>
                  <a:srgbClr val="FFFFFF"/>
                </a:solidFill>
                <a:latin typeface="Calibri"/>
              </a:rPr>
              <a:t>where can i buy generic albuterol inhaler</a:t>
            </a:r>
            <a:br/>
            <a:r>
              <a:rPr b="false" i="false" strike="noStrike" sz="1200" u="none">
                <a:solidFill>
                  <a:srgbClr val="FFFFFF"/>
                </a:solidFill>
                <a:latin typeface="Calibri"/>
              </a:rPr>
              <a:t>purchase albuterol inhalers online</a:t>
            </a:r>
            <a:br/>
            <a:r>
              <a:rPr b="false" i="false" strike="noStrike" sz="1200" u="none">
                <a:solidFill>
                  <a:srgbClr val="FFFFFF"/>
                </a:solidFill>
                <a:latin typeface="Calibri"/>
              </a:rPr>
              <a:t>albuterol online australia</a:t>
            </a:r>
            <a:br/>
            <a:r>
              <a:rPr b="false" i="false" strike="noStrike" sz="1200" u="none">
                <a:solidFill>
                  <a:srgbClr val="FFFFFF"/>
                </a:solidFill>
                <a:latin typeface="Calibri"/>
              </a:rPr>
              <a:t>Lower medication costs may facilitate long-term maintenance therapy, thus helping to prevent disease progression and complications.</a:t>
            </a:r>
            <a:br/>
            <a:r>
              <a:rPr b="false" i="false" strike="noStrike" sz="1200" u="none">
                <a:solidFill>
                  <a:srgbClr val="FFFFFF"/>
                </a:solidFill>
                <a:latin typeface="Calibri"/>
              </a:rPr>
              <a:t>albuterol hfa generic</a:t>
            </a:r>
            <a:br/>
            <a:r>
              <a:rPr b="false" i="false" strike="noStrike" sz="1200" u="none">
                <a:solidFill>
                  <a:srgbClr val="FFFFFF"/>
                </a:solidFill>
                <a:latin typeface="Calibri"/>
              </a:rPr>
              <a:t>Where excessive residue accumulates in such areas, sprayingoperations shall be discontinued until conditions are corrected</a:t>
            </a:r>
            <a:br/>
            <a:r>
              <a:rPr b="false" i="false" strike="noStrike" sz="1200" u="none">
                <a:solidFill>
                  <a:srgbClr val="FFFFFF"/>
                </a:solidFill>
                <a:latin typeface="Calibri"/>
              </a:rPr>
              <a:t>proventil inhaler dosage</a:t>
            </a:r>
            <a:br/>
            <a:r>
              <a:rPr b="false" i="false" strike="noStrike" sz="1200" u="none">
                <a:solidFill>
                  <a:srgbClr val="FFFFFF"/>
                </a:solidFill>
                <a:latin typeface="Calibri"/>
              </a:rPr>
              <a:t>also had panic attacks, not recently, but over xmas and in jan, on prestiq, so that's not good.</a:t>
            </a:r>
            <a:br/>
            <a:r>
              <a:rPr b="false" i="false" strike="noStrike" sz="1200" u="none">
                <a:solidFill>
                  <a:srgbClr val="FFFFFF"/>
                </a:solidFill>
                <a:latin typeface="Calibri"/>
              </a:rPr>
              <a:t>where can i purchase albuterol</a:t>
            </a:r>
            <a:br/>
            <a:r>
              <a:rPr b="false" i="false" strike="noStrike" sz="1200" u="none">
                <a:solidFill>
                  <a:srgbClr val="FFFFFF"/>
                </a:solidFill>
                <a:latin typeface="Calibri"/>
              </a:rPr>
              <a:t>Have been taking Prozac for about 3 months now and due to the fact that I want to become pregnant, my LPN has decided to take me off my medications</a:t>
            </a:r>
            <a:br/>
            <a:r>
              <a:rPr b="false" i="false" strike="noStrike" sz="1200" u="none">
                <a:solidFill>
                  <a:srgbClr val="FFFFFF"/>
                </a:solidFill>
                <a:latin typeface="Calibri"/>
              </a:rPr>
              <a:t>albuterol tablets buy</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albuterol cheap</a:t>
            </a:r>
            <a:br/>
            <a:r>
              <a:rPr b="false" i="false" strike="noStrike" sz="1200" u="none">
                <a:solidFill>
                  <a:srgbClr val="FFFFFF"/>
                </a:solidFill>
                <a:latin typeface="Calibri"/>
              </a:rPr>
              <a:t>Bei der schwangeren Frau macht sich die Gonorrht Schmerzen beim Wasserlassen (Dysurie), Zervizitis, Salpingitis (Eileiter-Entzndung) und Bartholinitis (Entzndung der Bartholinischen Drse) bemerkbar</a:t>
            </a:r>
            <a:br/>
            <a:r>
              <a:rPr b="false" i="false" strike="noStrike" sz="1200" u="none">
                <a:solidFill>
                  <a:srgbClr val="FFFFFF"/>
                </a:solidFill>
                <a:latin typeface="Calibri"/>
              </a:rPr>
              <a:t>albuterol cfc free 90 mcg/inh inhalation aerosol price</a:t>
            </a:r>
            <a:br/>
            <a:r>
              <a:rPr b="false" i="false" strike="noStrike" sz="1200" u="none">
                <a:solidFill>
                  <a:srgbClr val="FFFFFF"/>
                </a:solidFill>
                <a:latin typeface="Calibri"/>
              </a:rPr>
              <a:t>Can be amazed what was from medformula</a:t>
            </a:r>
            <a:br/>
            <a:r>
              <a:rPr b="false" i="false" strike="noStrike" sz="1200" u="none">
                <a:solidFill>
                  <a:srgbClr val="FFFFFF"/>
                </a:solidFill>
                <a:latin typeface="Calibri"/>
              </a:rPr>
              <a:t>ventolin hfa inhaler 90 mcg albuterol</a:t>
            </a:r>
            <a:br/>
            <a:r>
              <a:rPr b="false" i="false" strike="noStrike" sz="1200" u="none">
                <a:solidFill>
                  <a:srgbClr val="FFFFFF"/>
                </a:solidFill>
                <a:latin typeface="Calibri"/>
              </a:rPr>
              <a:t>Adapalene Differin and tretinoin Retin A are vitamin A skin care cream</a:t>
            </a:r>
            <a:br/>
            <a:r>
              <a:rPr b="false" i="false" strike="noStrike" sz="1200" u="none">
                <a:solidFill>
                  <a:srgbClr val="FFFFFF"/>
                </a:solidFill>
                <a:latin typeface="Calibri"/>
              </a:rPr>
              <a:t>proventil hfa inhaler cost</a:t>
            </a:r>
            <a:br/>
            <a:r>
              <a:rPr b="false" i="false" strike="noStrike" sz="1200" u="none">
                <a:solidFill>
                  <a:srgbClr val="FFFFFF"/>
                </a:solidFill>
                <a:latin typeface="Calibri"/>
              </a:rPr>
              <a:t>There is no doubt that the price of Differin is a lot higher than adapalene generic no matter where you buy it</a:t>
            </a:r>
            <a:br/>
            <a:r>
              <a:rPr b="false" i="false" strike="noStrike" sz="1200" u="none">
                <a:solidFill>
                  <a:srgbClr val="FFFFFF"/>
                </a:solidFill>
                <a:latin typeface="Calibri"/>
              </a:rPr>
              <a:t>how much does generic albuterol cost</a:t>
            </a:r>
            <a:br/>
            <a:r>
              <a:rPr b="false" i="false" strike="noStrike" sz="1200" u="none">
                <a:solidFill>
                  <a:srgbClr val="FFFFFF"/>
                </a:solidFill>
                <a:latin typeface="Calibri"/>
              </a:rPr>
              <a:t>Metotrexat sam izbacila iz upotrebe jer sam dobila stranu alergiju, to doktorka porie da je od njega, ali nebitno, ja sam prestala</a:t>
            </a:r>
            <a:br/>
            <a:r>
              <a:rPr b="false" i="false" strike="noStrike" sz="1200" u="none">
                <a:solidFill>
                  <a:srgbClr val="FFFFFF"/>
                </a:solidFill>
                <a:latin typeface="Calibri"/>
              </a:rPr>
              <a:t>albuterol 0.83 mg ml solution</a:t>
            </a:r>
            <a:br/>
            <a:r>
              <a:rPr b="false" i="false" strike="noStrike" sz="1200" u="none">
                <a:solidFill>
                  <a:srgbClr val="FFFFFF"/>
                </a:solidFill>
                <a:latin typeface="Calibri"/>
              </a:rPr>
              <a:t>albuterol inhalers for sale</a:t>
            </a:r>
            <a:br/>
            <a:r>
              <a:rPr b="false" i="false" strike="noStrike" sz="1200" u="none">
                <a:solidFill>
                  <a:srgbClr val="FFFFFF"/>
                </a:solidFill>
                <a:latin typeface="Calibri"/>
              </a:rPr>
              <a:t>We have had excellent success with a &amp;ldquo;salt sock&amp;rdquo; for ear aches</a:t>
            </a:r>
            <a:br/>
            <a:r>
              <a:rPr b="false" i="false" strike="noStrike" sz="1200" u="none">
                <a:solidFill>
                  <a:srgbClr val="FFFFFF"/>
                </a:solidFill>
                <a:latin typeface="Calibri"/>
              </a:rPr>
              <a:t>proventil generic equivalent</a:t>
            </a:r>
            <a:br/>
            <a:r>
              <a:rPr b="false" i="false" strike="noStrike" sz="1200" u="none">
                <a:solidFill>
                  <a:srgbClr val="FFFFFF"/>
                </a:solidFill>
                <a:latin typeface="Calibri"/>
              </a:rPr>
              <a:t>albuterol ipratropium nebulizer dosage</a:t>
            </a:r>
            <a:br/>
            <a:r>
              <a:rPr b="false" i="false" strike="noStrike" sz="1200" u="none">
                <a:solidFill>
                  <a:srgbClr val="FFFFFF"/>
                </a:solidFill>
                <a:latin typeface="Calibri"/>
              </a:rPr>
              <a:t>"For many patients, this injection site may be a good option, as it will provide them with a choice of where to receive their long-acting therapy," said Dr</a:t>
            </a:r>
            <a:br/>
            <a:r>
              <a:rPr b="false" i="false" strike="noStrike" sz="1200" u="none">
                <a:solidFill>
                  <a:srgbClr val="FFFFFF"/>
                </a:solidFill>
                <a:latin typeface="Calibri"/>
              </a:rPr>
              <a:t>buy albuterol inhalers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 of proventil hfa 90 mcg inhaler</a:t>
            </a:r>
            <a:br/>
            <a:r>
              <a:rPr b="false" i="false" strike="noStrike" sz="1200" u="none">
                <a:solidFill>
                  <a:srgbClr val="FFFFFF"/>
                </a:solidFill>
                <a:latin typeface="Calibri"/>
              </a:rPr>
              <a:t>how much does albuterol cost in mexico</a:t>
            </a:r>
            <a:br/>
            <a:r>
              <a:rPr b="false" i="false" strike="noStrike" sz="1200" u="none">
                <a:solidFill>
                  <a:srgbClr val="FFFFFF"/>
                </a:solidFill>
                <a:latin typeface="Calibri"/>
              </a:rPr>
              <a:t>albuterol 2.5 mg neb</a:t>
            </a:r>
            <a:br/>
            <a:r>
              <a:rPr b="false" i="false" strike="noStrike" sz="1200" u="none">
                <a:solidFill>
                  <a:srgbClr val="FFFFFF"/>
                </a:solidFill>
                <a:latin typeface="Calibri"/>
              </a:rPr>
              <a:t>where can i buy albuterol online</a:t>
            </a:r>
            <a:br/>
            <a:r>
              <a:rPr b="false" i="false" strike="noStrike" sz="1200" u="none">
                <a:solidFill>
                  <a:srgbClr val="FFFFFF"/>
                </a:solidFill>
                <a:latin typeface="Calibri"/>
              </a:rPr>
              <a:t>buy albuterol tablets online</a:t>
            </a:r>
            <a:br/>
            <a:r>
              <a:rPr b="false" i="false" strike="noStrike" sz="1200" u="none">
                <a:solidFill>
                  <a:srgbClr val="FFFFFF"/>
                </a:solidFill>
                <a:latin typeface="Calibri"/>
              </a:rPr>
              <a:t>Over the counter means the drug is not prescription</a:t>
            </a:r>
            <a:br/>
            <a:r>
              <a:rPr b="false" i="false" strike="noStrike" sz="1200" u="none">
                <a:solidFill>
                  <a:srgbClr val="FFFFFF"/>
                </a:solidFill>
                <a:latin typeface="Calibri"/>
              </a:rPr>
              <a:t>proventil mdi</a:t>
            </a:r>
            <a:br/>
            <a:r>
              <a:rPr b="false" i="false" strike="noStrike" sz="1200" u="none">
                <a:solidFill>
                  <a:srgbClr val="FFFFFF"/>
                </a:solidFill>
                <a:latin typeface="Calibri"/>
              </a:rPr>
              <a:t>Estomago:boa capacidade,com morfologia e expansibilidade normais.lago mucoso claro .O pregueado do fundo e corpo mostra-se com relevo integro,seguido do eixo longitudinal como habitual</a:t>
            </a:r>
            <a:br/>
            <a:r>
              <a:rPr b="false" i="false" strike="noStrike" sz="1200" u="none">
                <a:solidFill>
                  <a:srgbClr val="FFFFFF"/>
                </a:solidFill>
                <a:latin typeface="Calibri"/>
              </a:rPr>
              <a:t>purchase albuterol for nebulizer</a:t>
            </a:r>
            <a:br/>
            <a:r>
              <a:rPr b="false" i="false" strike="noStrike" sz="1200" u="none">
                <a:solidFill>
                  <a:srgbClr val="FFFFFF"/>
                </a:solidFill>
                <a:latin typeface="Calibri"/>
              </a:rPr>
              <a:t>proventil inhaler over the counter</a:t>
            </a:r>
            <a:br/>
            <a:r>
              <a:rPr b="false" i="false" strike="noStrike" sz="1200" u="none">
                <a:solidFill>
                  <a:srgbClr val="FFFFFF"/>
                </a:solidFill>
                <a:latin typeface="Calibri"/>
              </a:rPr>
              <a:t>proventil coupon for free inhaler</a:t>
            </a:r>
            <a:br/>
            <a:r>
              <a:rPr b="false" i="false" strike="noStrike" sz="1200" u="none">
                <a:solidFill>
                  <a:srgbClr val="FFFFFF"/>
                </a:solidFill>
                <a:latin typeface="Calibri"/>
              </a:rPr>
              <a:t>albuterol used to treat asthma binds to</a:t>
            </a:r>
            <a:br/>
            <a:r>
              <a:rPr b="false" i="false" strike="noStrike" sz="1200" u="none">
                <a:solidFill>
                  <a:srgbClr val="FFFFFF"/>
                </a:solidFill>
                <a:latin typeface="Calibri"/>
              </a:rPr>
              <a:t>Diclofenac is in a class of medications called nonsteroidal anti-inflammatory drugs (NSAIDs)</a:t>
            </a:r>
            <a:br/>
            <a:r>
              <a:rPr b="false" i="false" strike="noStrike" sz="1200" u="none">
                <a:solidFill>
                  <a:srgbClr val="FFFFFF"/>
                </a:solidFill>
                <a:latin typeface="Calibri"/>
              </a:rPr>
              <a:t>albuterol aerosol</a:t>
            </a:r>
            <a:br/>
            <a:r>
              <a:rPr b="false" i="false" strike="noStrike" sz="1200" u="none">
                <a:solidFill>
                  <a:srgbClr val="FFFFFF"/>
                </a:solidFill>
                <a:latin typeface="Calibri"/>
              </a:rPr>
              <a:t>buy liquid albuterol australia</a:t>
            </a:r>
            <a:br/>
            <a:r>
              <a:rPr b="false" i="false" strike="noStrike" sz="1200" u="none">
                <a:solidFill>
                  <a:srgbClr val="FFFFFF"/>
                </a:solidFill>
                <a:latin typeface="Calibri"/>
              </a:rPr>
              <a:t>ventolin/ventorlin/aerolin evohaler salbutamol (albuterol) 100 mcg</a:t>
            </a:r>
            <a:br/>
            <a:r>
              <a:rPr b="false" i="false" strike="noStrike" sz="1200" u="none">
                <a:solidFill>
                  <a:srgbClr val="FFFFFF"/>
                </a:solidFill>
                <a:latin typeface="Calibri"/>
              </a:rPr>
              <a:t>what is albuterol used for in adults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proventil hfa 108</a:t>
            </a:r>
            <a:br/>
            <a:r>
              <a:rPr b="false" i="false" strike="noStrike" sz="1200" u="none">
                <a:solidFill>
                  <a:srgbClr val="FFFFFF"/>
                </a:solidFill>
                <a:latin typeface="Calibri"/>
              </a:rPr>
              <a:t>cheap albuterol</a:t>
            </a:r>
            <a:br/>
            <a:r>
              <a:rPr b="false" i="false" strike="noStrike" sz="1200" u="none">
                <a:solidFill>
                  <a:srgbClr val="FFFFFF"/>
                </a:solidFill>
                <a:latin typeface="Calibri"/>
              </a:rPr>
              <a:t>armstrong albuterol inhalation aerosol</a:t>
            </a:r>
            <a:br/>
            <a:r>
              <a:rPr b="false" i="false" strike="noStrike" sz="1200" u="none">
                <a:solidFill>
                  <a:srgbClr val="FFFFFF"/>
                </a:solidFill>
                <a:latin typeface="Calibri"/>
              </a:rPr>
              <a:t>where can i buy albuterol in the uk</a:t>
            </a:r>
            <a:br/>
            <a:r>
              <a:rPr b="false" i="false" strike="noStrike" sz="1200" u="none">
                <a:solidFill>
                  <a:srgbClr val="FFFFFF"/>
                </a:solidFill>
                <a:latin typeface="Calibri"/>
              </a:rPr>
              <a:t>albuterol online order</a:t>
            </a:r>
            <a:br/>
            <a:r>
              <a:rPr b="false" i="false" strike="noStrike" sz="1200" u="none">
                <a:solidFill>
                  <a:srgbClr val="FFFFFF"/>
                </a:solidFill>
                <a:latin typeface="Calibri"/>
              </a:rPr>
              <a:t>retail cost of proventil</a:t>
            </a:r>
            <a:br/>
            <a:r>
              <a:rPr b="false" i="false" strike="noStrike" sz="1200" u="none">
                <a:solidFill>
                  <a:srgbClr val="FFFFFF"/>
                </a:solidFill>
                <a:latin typeface="Calibri"/>
              </a:rPr>
              <a:t>nebulized albuterol for croup</a:t>
            </a:r>
            <a:br/>
            <a:r>
              <a:rPr b="false" i="false" strike="noStrike" sz="1200" u="none">
                <a:solidFill>
                  <a:srgbClr val="FFFFFF"/>
                </a:solidFill>
                <a:latin typeface="Calibri"/>
              </a:rPr>
              <a:t>I REALLY want to hold out to see if this combination is work, but my moods are just so unpredictable that I can barely take it</a:t>
            </a:r>
            <a:br/>
            <a:r>
              <a:rPr b="false" i="false" strike="noStrike" sz="1200" u="none">
                <a:solidFill>
                  <a:srgbClr val="FFFFFF"/>
                </a:solidFill>
                <a:latin typeface="Calibri"/>
              </a:rPr>
              <a:t>coupon for proventil</a:t>
            </a:r>
            <a:br/>
            <a:r>
              <a:rPr b="false" i="false" strike="noStrike" sz="1200" u="none">
                <a:solidFill>
                  <a:srgbClr val="FFFFFF"/>
                </a:solidFill>
                <a:latin typeface="Calibri"/>
              </a:rPr>
              <a:t>proventil inhaler dosage for adults</a:t>
            </a:r>
            <a:br/>
            <a:r>
              <a:rPr b="false" i="false" strike="noStrike" sz="1200" u="none">
                <a:solidFill>
                  <a:srgbClr val="FFFFFF"/>
                </a:solidFill>
                <a:latin typeface="Calibri"/>
              </a:rPr>
              <a:t>cheapest place fill albuterol prescription</a:t>
            </a:r>
            <a:br/>
            <a:r>
              <a:rPr b="false" i="false" strike="noStrike" sz="1200" u="none">
                <a:solidFill>
                  <a:srgbClr val="FFFFFF"/>
                </a:solidFill>
                <a:latin typeface="Calibri"/>
              </a:rPr>
              <a:t>2.5 mg albuterol inhalation solution</a:t>
            </a:r>
            <a:br/>
            <a:r>
              <a:rPr b="false" i="false" strike="noStrike" sz="1200" u="none">
                <a:solidFill>
                  <a:srgbClr val="FFFFFF"/>
                </a:solidFill>
                <a:latin typeface="Calibri"/>
              </a:rPr>
              <a:t>inhalation aerosol albuterol</a:t>
            </a:r>
            <a:br/>
            <a:r>
              <a:rPr b="false" i="false" strike="noStrike" sz="1200" u="none">
                <a:solidFill>
                  <a:srgbClr val="FFFFFF"/>
                </a:solidFill>
                <a:latin typeface="Calibri"/>
              </a:rPr>
              <a:t>albuterol tablets for dogs</a:t>
            </a:r>
            <a:br/>
            <a:r>
              <a:rPr b="false" i="false" strike="noStrike" sz="1200" u="none">
                <a:solidFill>
                  <a:srgbClr val="FFFFFF"/>
                </a:solidFill>
                <a:latin typeface="Calibri"/>
              </a:rPr>
              <a:t>can you use albuterol during pregnancy</a:t>
            </a:r>
            <a:br/>
            <a:r>
              <a:rPr b="false" i="false" strike="noStrike" sz="1200" u="none">
                <a:solidFill>
                  <a:srgbClr val="FFFFFF"/>
                </a:solidFill>
                <a:latin typeface="Calibri"/>
              </a:rPr>
              <a:t>albuterol mg/kg/day</a:t>
            </a:r>
            <a:br/>
            <a:r>
              <a:rPr b="false" i="false" strike="noStrike" sz="1200" u="none">
                <a:solidFill>
                  <a:srgbClr val="FFFFFF"/>
                </a:solidFill>
                <a:latin typeface="Calibri"/>
              </a:rPr>
              <a:t>albuterol inhalers cheap</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 about the age of 25, I remember shedding a lot all the time, in the shower and what not</a:t>
            </a:r>
            <a:br/>
            <a:r>
              <a:rPr b="false" i="false" strike="noStrike" sz="1200" u="none">
                <a:solidFill>
                  <a:srgbClr val="FFFFFF"/>
                </a:solidFill>
                <a:latin typeface="Calibri"/>
              </a:rPr>
              <a:t>albuterol online prescription</a:t>
            </a:r>
            <a:br/>
            <a:r>
              <a:rPr b="false" i="false" strike="noStrike" sz="1200" u="none">
                <a:solidFill>
                  <a:srgbClr val="FFFFFF"/>
                </a:solidFill>
                <a:latin typeface="Calibri"/>
              </a:rPr>
              <a:t>albuterol use in chf</a:t>
            </a:r>
            <a:br/>
            <a:r>
              <a:rPr b="false" i="false" strike="noStrike" sz="1200" u="none">
                <a:solidFill>
                  <a:srgbClr val="FFFFFF"/>
                </a:solidFill>
                <a:latin typeface="Calibri"/>
              </a:rPr>
              <a:t>proventil nebulizer solution dosage</a:t>
            </a:r>
            <a:br/>
            <a:r>
              <a:rPr b="false" i="false" strike="noStrike" sz="1200" u="none">
                <a:solidFill>
                  <a:srgbClr val="FFFFFF"/>
                </a:solidFill>
                <a:latin typeface="Calibri"/>
              </a:rPr>
              <a:t>albuterol 2.5 mg/3 ml (0.083 ) inhalation solution</a:t>
            </a:r>
            <a:br/>
            <a:r>
              <a:rPr b="false" i="false" strike="noStrike" sz="1200" u="none">
                <a:solidFill>
                  <a:srgbClr val="FFFFFF"/>
                </a:solidFill>
                <a:latin typeface="Calibri"/>
              </a:rPr>
              <a:t>order proventil inhaler online</a:t>
            </a:r>
            <a:br/>
            <a:r>
              <a:rPr b="false" i="false" strike="noStrike" sz="1200" u="none">
                <a:solidFill>
                  <a:srgbClr val="FFFFFF"/>
                </a:solidFill>
                <a:latin typeface="Calibri"/>
              </a:rPr>
              <a:t>proventil mdi inhaler</a:t>
            </a:r>
            <a:br/>
            <a:r>
              <a:rPr b="false" i="false" strike="noStrike" sz="1200" u="none">
                <a:solidFill>
                  <a:srgbClr val="FFFFFF"/>
                </a:solidFill>
                <a:latin typeface="Calibri"/>
              </a:rPr>
              <a:t>Said Fisher: &amp;ldquo;I don&amp;rsquo;t think satisfied exists in professional sports; that&amp;rsquo;s what we just got through talking to them (about)</a:t>
            </a:r>
            <a:br/>
            <a:r>
              <a:rPr b="false" i="false" strike="noStrike" sz="1200" u="none">
                <a:solidFill>
                  <a:srgbClr val="FFFFFF"/>
                </a:solidFill>
                <a:latin typeface="Calibri"/>
              </a:rPr>
              <a:t>proventil coupon printable</a:t>
            </a:r>
            <a:br/>
            <a:r>
              <a:rPr b="false" i="false" strike="noStrike" sz="1200" u="none">
                <a:solidFill>
                  <a:srgbClr val="FFFFFF"/>
                </a:solidFill>
                <a:latin typeface="Calibri"/>
              </a:rPr>
              <a:t>woah, i read a bit more in your history..</a:t>
            </a:r>
            <a:br/>
            <a:r>
              <a:rPr b="false" i="false" strike="noStrike" sz="1200" u="none">
                <a:solidFill>
                  <a:srgbClr val="FFFFFF"/>
                </a:solidFill>
                <a:latin typeface="Calibri"/>
              </a:rPr>
              <a:t>cost of albuterol at walmart</a:t>
            </a:r>
            <a:br/>
            <a:r>
              <a:rPr b="false" i="false" strike="noStrike" sz="1200" u="none">
                <a:solidFill>
                  <a:srgbClr val="FFFFFF"/>
                </a:solidFill>
                <a:latin typeface="Calibri"/>
              </a:rPr>
              <a:t>cheapest place to buy albuterol</a:t>
            </a:r>
            <a:br/>
            <a:r>
              <a:rPr b="false" i="false" strike="noStrike" sz="1200" u="none">
                <a:solidFill>
                  <a:srgbClr val="FFFFFF"/>
                </a:solidFill>
                <a:latin typeface="Calibri"/>
              </a:rPr>
              <a:t>albuterol inhalers price</a:t>
            </a:r>
            <a:br/>
            <a:r>
              <a:rPr b="false" i="false" strike="noStrike" sz="1200" u="none">
                <a:solidFill>
                  <a:srgbClr val="FFFFFF"/>
                </a:solidFill>
                <a:latin typeface="Calibri"/>
              </a:rPr>
              <a:t>albuterol nebulizer 2.5 mg/3ml</a:t>
            </a:r>
            <a:br/>
            <a:r>
              <a:rPr b="false" i="false" strike="noStrike" sz="1200" u="none">
                <a:solidFill>
                  <a:srgbClr val="FFFFFF"/>
                </a:solidFill>
                <a:latin typeface="Calibri"/>
              </a:rPr>
              <a:t>Well - do you know what - I just don&amp;#39;t believe it My experience is that before I took these meds I had quite a lot of energy,</a:t>
            </a:r>
            <a:br/>
            <a:r>
              <a:rPr b="false" i="false" strike="noStrike" sz="1200" u="none">
                <a:solidFill>
                  <a:srgbClr val="FFFFFF"/>
                </a:solidFill>
                <a:latin typeface="Calibri"/>
              </a:rPr>
              <a:t>albuterol inhalers online</a:t>
            </a:r>
            <a:br/>
            <a:r>
              <a:rPr b="false" i="false" strike="noStrike" sz="1200" u="none">
                <a:solidFill>
                  <a:srgbClr val="FFFFFF"/>
                </a:solidFill>
                <a:latin typeface="Calibri"/>
              </a:rPr>
              <a:t>We also do not provide coupons for Teva, Pimpal, Gallet, Adalene, Adeferin</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albuterol canada</a:t>
            </a:r>
            <a:br/>
            <a:r>
              <a:rPr b="false" i="false" strike="noStrike" sz="1200" u="none">
                <a:solidFill>
                  <a:srgbClr val="FFFFFF"/>
                </a:solidFill>
                <a:latin typeface="Calibri"/>
              </a:rPr>
              <a:t>proventil price</a:t>
            </a:r>
            <a:br/>
            <a:r>
              <a:rPr b="false" i="false" strike="noStrike" sz="1200" u="none">
                <a:solidFill>
                  <a:srgbClr val="FFFFFF"/>
                </a:solidFill>
                <a:latin typeface="Calibri"/>
              </a:rPr>
              <a:t>buy liquid albuterol online</a:t>
            </a:r>
            <a:br/>
            <a:r>
              <a:rPr b="false" i="false" strike="noStrike" sz="1200" u="none">
                <a:solidFill>
                  <a:srgbClr val="FFFFFF"/>
                </a:solidFill>
                <a:latin typeface="Calibri"/>
              </a:rPr>
              <a:t>proventil hfa ventolin hfa</a:t>
            </a:r>
            <a:br/>
            <a:r>
              <a:rPr b="false" i="false" strike="noStrike" sz="1200" u="none">
                <a:solidFill>
                  <a:srgbClr val="FFFFFF"/>
                </a:solidFill>
                <a:latin typeface="Calibri"/>
              </a:rPr>
              <a:t>cost albuterol inhaler</a:t>
            </a:r>
            <a:br/>
            <a:r>
              <a:rPr b="false" i="false" strike="noStrike" sz="1200" u="none">
                <a:solidFill>
                  <a:srgbClr val="FFFFFF"/>
                </a:solidFill>
                <a:latin typeface="Calibri"/>
              </a:rPr>
              <a:t>What a lovely rollercoaster we live on.</a:t>
            </a:r>
            <a:br/>
            <a:r>
              <a:rPr b="false" i="false" strike="noStrike" sz="1200" u="none">
                <a:solidFill>
                  <a:srgbClr val="FFFFFF"/>
                </a:solidFill>
                <a:latin typeface="Calibri"/>
              </a:rPr>
              <a:t>proventil generic name</a:t>
            </a:r>
            <a:br/>
            <a:r>
              <a:rPr b="false" i="false" strike="noStrike" sz="1200" u="none">
                <a:solidFill>
                  <a:srgbClr val="FFFFFF"/>
                </a:solidFill>
                <a:latin typeface="Calibri"/>
              </a:rPr>
              <a:t>proventil coupon 2013</a:t>
            </a:r>
            <a:br/>
            <a:r>
              <a:rPr b="false" i="false" strike="noStrike" sz="1200" u="none">
                <a:solidFill>
                  <a:srgbClr val="FFFFFF"/>
                </a:solidFill>
                <a:latin typeface="Calibri"/>
              </a:rPr>
              <a:t>albuterol salbutamol</a:t>
            </a:r>
            <a:br/>
            <a:r>
              <a:rPr b="false" i="false" strike="noStrike" sz="1200" u="none">
                <a:solidFill>
                  <a:srgbClr val="FFFFFF"/>
                </a:solidFill>
                <a:latin typeface="Calibri"/>
              </a:rPr>
              <a:t>cost of albuterol hfa inhaler</a:t>
            </a:r>
            <a:br/>
            <a:r>
              <a:rPr b="false" i="false" strike="noStrike" sz="1200" u="none">
                <a:solidFill>
                  <a:srgbClr val="FFFFFF"/>
                </a:solidFill>
                <a:latin typeface="Calibri"/>
              </a:rPr>
              <a:t>cost albuterol</a:t>
            </a:r>
            <a:br/>
            <a:r>
              <a:rPr b="false" i="false" strike="noStrike" sz="1200" u="none">
                <a:solidFill>
                  <a:srgbClr val="FFFFFF"/>
                </a:solidFill>
                <a:latin typeface="Calibri"/>
              </a:rPr>
              <a:t>armstrong albuterol inhalation aerosol 17g</a:t>
            </a:r>
            <a:br/>
            <a:r>
              <a:rPr b="false" i="false" strike="noStrike" sz="1200" u="none">
                <a:solidFill>
                  <a:srgbClr val="FFFFFF"/>
                </a:solidFill>
                <a:latin typeface="Calibri"/>
              </a:rPr>
              <a:t>albuterol inhaler for sale online</a:t>
            </a:r>
            <a:br/>
            <a:r>
              <a:rPr b="false" i="false" strike="noStrike" sz="1200" u="none">
                <a:solidFill>
                  <a:srgbClr val="FFFFFF"/>
                </a:solidFill>
                <a:latin typeface="Calibri"/>
              </a:rPr>
              <a:t>I have not had issues giving maturerabbits the paste Ivermectin.</a:t>
            </a:r>
            <a:br/>
            <a:r>
              <a:rPr b="false" i="false" strike="noStrike" sz="1200" u="none">
                <a:solidFill>
                  <a:srgbClr val="FFFFFF"/>
                </a:solidFill>
                <a:latin typeface="Calibri"/>
              </a:rPr>
              <a:t>albuterol inhalation aerosol 17g</a:t>
            </a:r>
            <a:br/>
            <a:r>
              <a:rPr b="false" i="false" strike="noStrike" sz="1200" u="none">
                <a:solidFill>
                  <a:srgbClr val="FFFFFF"/>
                </a:solidFill>
                <a:latin typeface="Calibri"/>
              </a:rPr>
              <a:t>order albuterol inhaler online</a:t>
            </a:r>
            <a:br/>
            <a:r>
              <a:rPr b="false" i="false" strike="noStrike" sz="1200" u="none">
                <a:solidFill>
                  <a:srgbClr val="FFFFFF"/>
                </a:solidFill>
                <a:latin typeface="Calibri"/>
              </a:rPr>
              <a:t>On April 14, 2011, Public Citizen filed a petition for the FDA to recall Alli and Xenical by banning the use of orlistat</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albuterol ipratropium action</a:t>
            </a:r>
            <a:br/>
            <a:r>
              <a:rPr b="false" i="false" strike="noStrike" sz="1200" u="none">
                <a:solidFill>
                  <a:srgbClr val="FFFFFF"/>
                </a:solidFill>
                <a:latin typeface="Calibri"/>
              </a:rPr>
              <a:t>Mifepristone followed 1 to 3 days later by vaginal misoprostol is, at the current time, the most effective regimen available to women</a:t>
            </a:r>
            <a:br/>
            <a:r>
              <a:rPr b="false" i="false" strike="noStrike" sz="1200" u="none">
                <a:solidFill>
                  <a:srgbClr val="FFFFFF"/>
                </a:solidFill>
                <a:latin typeface="Calibri"/>
              </a:rPr>
              <a:t>how much does albuterol hfa inhaler cost</a:t>
            </a:r>
            <a:br/>
            <a:r>
              <a:rPr b="false" i="false" strike="noStrike" sz="1200" u="none">
                <a:solidFill>
                  <a:srgbClr val="FFFFFF"/>
                </a:solidFill>
                <a:latin typeface="Calibri"/>
              </a:rPr>
              <a:t>I need to charge up my phone http://www.lamarmotte-verbier.com/fr/bons-cadeaux pantoprazole cost cvs "I'm truly sorry for my actions and I am prepared to accept the consequences for them," he said</a:t>
            </a:r>
            <a:br/>
            <a:r>
              <a:rPr b="false" i="false" strike="noStrike" sz="1200" u="none">
                <a:solidFill>
                  <a:srgbClr val="FFFFFF"/>
                </a:solidFill>
                <a:latin typeface="Calibri"/>
              </a:rPr>
              <a:t>buy albuterol inhaler</a:t>
            </a:r>
            <a:br/>
            <a:r>
              <a:rPr b="false" i="false" strike="noStrike" sz="1200" u="none">
                <a:solidFill>
                  <a:srgbClr val="FFFFFF"/>
                </a:solidFill>
                <a:latin typeface="Calibri"/>
              </a:rPr>
              <a:t>albuterol hfa price</a:t>
            </a:r>
            <a:br/>
            <a:r>
              <a:rPr b="false" i="false" strike="noStrike" sz="1200" u="none">
                <a:solidFill>
                  <a:srgbClr val="FFFFFF"/>
                </a:solidFill>
                <a:latin typeface="Calibri"/>
              </a:rPr>
              <a:t>proventil 2.5 mg</a:t>
            </a:r>
            <a:br/>
            <a:r>
              <a:rPr b="false" i="false" strike="noStrike" sz="1200" u="none">
                <a:solidFill>
                  <a:srgbClr val="FFFFFF"/>
                </a:solidFill>
                <a:latin typeface="Calibri"/>
              </a:rPr>
              <a:t>albuterol buy australia</a:t>
            </a:r>
            <a:br/>
            <a:r>
              <a:rPr b="false" i="false" strike="noStrike" sz="1200" u="none">
                <a:solidFill>
                  <a:srgbClr val="FFFFFF"/>
                </a:solidFill>
                <a:latin typeface="Calibri"/>
              </a:rPr>
              <a:t>cost of albuterol inhaler at costco</a:t>
            </a:r>
            <a:br/>
            <a:r>
              <a:rPr b="false" i="false" strike="noStrike" sz="1200" u="none">
                <a:solidFill>
                  <a:srgbClr val="FFFFFF"/>
                </a:solidFill>
                <a:latin typeface="Calibri"/>
              </a:rPr>
              <a:t>Les antid&amp;eacute;presseurs tricycliques ont par contre un impact presque nul sur la recapture de la dopamine</a:t>
            </a:r>
            <a:br/>
            <a:r>
              <a:rPr b="false" i="false" strike="noStrike" sz="1200" u="none">
                <a:solidFill>
                  <a:srgbClr val="FFFFFF"/>
                </a:solidFill>
                <a:latin typeface="Calibri"/>
              </a:rPr>
              <a:t>proventil inhaler online</a:t>
            </a:r>
            <a:br/>
            <a:r>
              <a:rPr b="false" i="false" strike="noStrike" sz="1200" u="none">
                <a:solidFill>
                  <a:srgbClr val="FFFFFF"/>
                </a:solidFill>
                <a:latin typeface="Calibri"/>
              </a:rPr>
              <a:t>albuterol 5 mg</a:t>
            </a:r>
            <a:br/>
            <a:r>
              <a:rPr b="false" i="false" strike="noStrike" sz="1200" u="none">
                <a:solidFill>
                  <a:srgbClr val="FFFFFF"/>
                </a:solidFill>
                <a:latin typeface="Calibri"/>
              </a:rPr>
              <a:t>albuterol 100 mg</a:t>
            </a:r>
            <a:br/>
            <a:r>
              <a:rPr b="false" i="false" strike="noStrike" sz="1200" u="none">
                <a:solidFill>
                  <a:srgbClr val="FFFFFF"/>
                </a:solidFill>
                <a:latin typeface="Calibri"/>
              </a:rPr>
              <a:t>albuterol (proair hfa) 108 (90 base) mcg/act oral inhaler</a:t>
            </a:r>
            <a:br/>
            <a:r>
              <a:rPr b="false" i="false" strike="noStrike" sz="1200" u="none">
                <a:solidFill>
                  <a:srgbClr val="FFFFFF"/>
                </a:solidFill>
                <a:latin typeface="Calibri"/>
              </a:rPr>
              <a:t>proventil inhaler uses</a:t>
            </a:r>
            <a:br/>
            <a:r>
              <a:rPr b="false" i="false" strike="noStrike" sz="1200" u="none">
                <a:solidFill>
                  <a:srgbClr val="FFFFFF"/>
                </a:solidFill>
                <a:latin typeface="Calibri"/>
              </a:rPr>
              <a:t>�� \��,Abstractive is definitely completely outclassed by simply advanced detail, ,together with actually zero threshold</a:t>
            </a:r>
            <a:br/>
            <a:r>
              <a:rPr b="false" i="false" strike="noStrike" sz="1200" u="none">
                <a:solidFill>
                  <a:srgbClr val="FFFFFF"/>
                </a:solidFill>
                <a:latin typeface="Calibri"/>
              </a:rPr>
              <a:t>generic albuterol inhaler canada</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cheap proventil</a:t>
            </a:r>
            <a:br/>
            <a:r>
              <a:rPr b="false" i="false" strike="noStrike" sz="1200" u="none">
                <a:solidFill>
                  <a:srgbClr val="FFFFFF"/>
                </a:solidFill>
                <a:latin typeface="Calibri"/>
              </a:rPr>
              <a:t>retail price of albuterol inhaler</a:t>
            </a:r>
            <a:br/>
            <a:r>
              <a:rPr b="false" i="false" strike="noStrike" sz="1200" u="none">
                <a:solidFill>
                  <a:srgbClr val="FFFFFF"/>
                </a:solidFill>
                <a:latin typeface="Calibri"/>
              </a:rPr>
              <a:t>proventil hfa generic available</a:t>
            </a:r>
            <a:br/>
            <a:r>
              <a:rPr b="false" i="false" strike="noStrike" sz="1200" u="none">
                <a:solidFill>
                  <a:srgbClr val="FFFFFF"/>
                </a:solidFill>
                <a:latin typeface="Calibri"/>
              </a:rPr>
              <a:t>salbutamol albuterol dosage</a:t>
            </a:r>
            <a:br/>
            <a:r>
              <a:rPr b="false" i="false" strike="noStrike" sz="1200" u="none">
                <a:solidFill>
                  <a:srgbClr val="FFFFFF"/>
                </a:solidFill>
                <a:latin typeface="Calibri"/>
              </a:rPr>
              <a:t>Only lasts 10 minutes and am never actually sick but it&amp;#39;s very unpleasant</a:t>
            </a:r>
            <a:br/>
            <a:r>
              <a:rPr b="false" i="false" strike="noStrike" sz="1200" u="none">
                <a:solidFill>
                  <a:srgbClr val="FFFFFF"/>
                </a:solidFill>
                <a:latin typeface="Calibri"/>
              </a:rPr>
              <a:t>albuterol proventil nebulizer</a:t>
            </a:r>
            <a:br/>
            <a:r>
              <a:rPr b="false" i="false" strike="noStrike" sz="1200" u="none">
                <a:solidFill>
                  <a:srgbClr val="FFFFFF"/>
                </a:solidFill>
                <a:latin typeface="Calibri"/>
              </a:rPr>
              <a:t>buy proventil inhalers online</a:t>
            </a:r>
            <a:br/>
            <a:r>
              <a:rPr b="false" i="false" strike="noStrike" sz="1200" u="none">
                <a:solidFill>
                  <a:srgbClr val="FFFFFF"/>
                </a:solidFill>
                <a:latin typeface="Calibri"/>
              </a:rPr>
              <a:t>is albuterol safe to use during pregnancy</a:t>
            </a:r>
            <a:br/>
            <a:r>
              <a:rPr b="false" i="false" strike="noStrike" sz="1200" u="none">
                <a:solidFill>
                  <a:srgbClr val="FFFFFF"/>
                </a:solidFill>
                <a:latin typeface="Calibri"/>
              </a:rPr>
              <a:t>These medicines may be affected by Micardis Plus, or may affect how well it works</a:t>
            </a:r>
            <a:br/>
            <a:r>
              <a:rPr b="false" i="false" strike="noStrike" sz="1200" u="none">
                <a:solidFill>
                  <a:srgbClr val="FFFFFF"/>
                </a:solidFill>
                <a:latin typeface="Calibri"/>
              </a:rPr>
              <a:t>ipratropium albuterol via nebulizer</a:t>
            </a:r>
            <a:br/>
            <a:r>
              <a:rPr b="false" i="false" strike="noStrike" sz="1200" u="none">
                <a:solidFill>
                  <a:srgbClr val="FFFFFF"/>
                </a:solidFill>
                <a:latin typeface="Calibri"/>
              </a:rPr>
              <a:t>The effect of renal impairment on metabolite elimination has not been studied.</a:t>
            </a:r>
            <a:br/>
            <a:r>
              <a:rPr b="false" i="false" strike="noStrike" sz="1200" u="none">
                <a:solidFill>
                  <a:srgbClr val="FFFFFF"/>
                </a:solidFill>
                <a:latin typeface="Calibri"/>
              </a:rPr>
              <a:t>nebulizer albuterol</a:t>
            </a:r>
            <a:br/>
            <a:r>
              <a:rPr b="false" i="false" strike="noStrike" sz="1200" u="none">
                <a:solidFill>
                  <a:srgbClr val="FFFFFF"/>
                </a:solidFill>
                <a:latin typeface="Calibri"/>
              </a:rPr>
              <a:t>Travelers are at risk for malaria exposure in some areas of Central America</a:t>
            </a:r>
            <a:br/>
            <a:r>
              <a:rPr b="false" i="false" strike="noStrike" sz="1200" u="none">
                <a:solidFill>
                  <a:srgbClr val="FFFFFF"/>
                </a:solidFill>
                <a:latin typeface="Calibri"/>
              </a:rPr>
              <a:t>proventil aerosol dosage</a:t>
            </a:r>
            <a:br/>
            <a:r>
              <a:rPr b="false" i="false" strike="noStrike" sz="1200" u="none">
                <a:solidFill>
                  <a:srgbClr val="FFFFFF"/>
                </a:solidFill>
                <a:latin typeface="Calibri"/>
              </a:rPr>
              <a:t>proventil aerosol inhaler</a:t>
            </a:r>
            <a:br/>
            <a:r>
              <a:rPr b="false" i="false" strike="noStrike" sz="1200" u="none">
                <a:solidFill>
                  <a:srgbClr val="FFFFFF"/>
                </a:solidFill>
                <a:latin typeface="Calibri"/>
              </a:rPr>
              <a:t>proventil inhalers cost</a:t>
            </a:r>
            <a:br/>
            <a:r>
              <a:rPr b="false" i="false" strike="noStrike" sz="1200" u="none">
                <a:solidFill>
                  <a:srgbClr val="FFFFFF"/>
                </a:solidFill>
                <a:latin typeface="Calibri"/>
              </a:rPr>
              <a:t>proventil coupon free inhaler</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proventil</a:t>
            </a:r>
            <a:br/>
            <a:r>
              <a:rPr b="false" i="false" strike="noStrike" sz="1200" u="none">
                <a:solidFill>
                  <a:srgbClr val="FFFFFF"/>
                </a:solidFill>
                <a:latin typeface="Calibri"/>
              </a:rPr>
              <a:t>buy proventil online</a:t>
            </a:r>
            <a:br/>
            <a:r>
              <a:rPr b="false" i="false" strike="noStrike" sz="1200" u="none">
                <a:solidFill>
                  <a:srgbClr val="FFFFFF"/>
                </a:solidFill>
                <a:latin typeface="Calibri"/>
              </a:rPr>
              <a:t>albuterol prices walgreens</a:t>
            </a:r>
            <a:br/>
            <a:r>
              <a:rPr b="false" i="false" strike="noStrike" sz="1200" u="none">
                <a:solidFill>
                  <a:srgbClr val="FFFFFF"/>
                </a:solidFill>
                <a:latin typeface="Calibri"/>
              </a:rPr>
              <a:t>albuterol inhalation aerosol dosage</a:t>
            </a:r>
            <a:br/>
            <a:r>
              <a:rPr b="false" i="false" strike="noStrike" sz="1200" u="none">
                <a:solidFill>
                  <a:srgbClr val="FFFFFF"/>
                </a:solidFill>
                <a:latin typeface="Calibri"/>
              </a:rPr>
              <a:t>Ibuprofen is also a non-steroidal anti-inflammatory drug that is used in the treatment of pain</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2015-12-20T01:17:03+04:00</dcterms:created>
  <dcterms:modified xsi:type="dcterms:W3CDTF">2015-12-20T01:17:03+04:00</dcterms:modified>
  <dc:title>Proventil Hfa Dosage - Proventil Inhaler Over The Counter</dc:title>
  <dc:description>Buy albuterol inhaler from mexico, cost of albuterol for nebulizer, albuterol tablets buy, proventil inhaler dosage for adults, albuterol mg/kg/day, albuterol inhalers online, salbutamol albuterol dosage</dc:description>
  <dc:subject>Proventil Hfa Dosage - Proventil Inhaler Over The Counter</dc:subject>
  <cp:keywords>proventil coupons 2014, proventil coupon code, buy albuterol inhaler from mexico, buy albuterol cheap, how much does generic albuterol cost, proventil inhaler over the counter, what is albuterol used for in adults, albuterol tablets for dogs, albuterol use in chf, albuterol inhaler for sale online</cp:keywords>
  <cp:category/>
</cp:coreProperties>
</file>