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Albenza 200 Mg Tablets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albendazole tablets 200 mg spc</a:t>
            </a:r>
            <a:br/>
            <a:r>
              <a:rPr b="false" i="false" strike="noStrike" sz="1200" u="none">
                <a:solidFill>
                  <a:srgbClr val="FFFFFF"/>
                </a:solidFill>
                <a:latin typeface="Calibri"/>
              </a:rPr>
              <a:t>where can i buy albendazole 200 mg</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buy albendazole canada</a:t>
            </a:r>
            <a:br/>
            <a:r>
              <a:rPr b="false" i="false" strike="noStrike" sz="1200" u="none">
                <a:solidFill>
                  <a:srgbClr val="FFFFFF"/>
                </a:solidFill>
                <a:latin typeface="Calibri"/>
              </a:rPr>
              <a:t>albendazole buy uk</a:t>
            </a:r>
            <a:br/>
            <a:r>
              <a:rPr b="false" i="false" strike="noStrike" sz="1200" u="none">
                <a:solidFill>
                  <a:srgbClr val="FFFFFF"/>
                </a:solidFill>
                <a:latin typeface="Calibri"/>
              </a:rPr>
              <a:t>albendazole price in us</a:t>
            </a:r>
            <a:br/>
            <a:r>
              <a:rPr b="false" i="false" strike="noStrike" sz="1200" u="none">
                <a:solidFill>
                  <a:srgbClr val="FFFFFF"/>
                </a:solidFill>
                <a:latin typeface="Calibri"/>
              </a:rPr>
              <a:t>where to buy albendazole uk</a:t>
            </a:r>
            <a:br/>
            <a:r>
              <a:rPr b="false" i="false" strike="noStrike" sz="1200" u="none">
                <a:solidFill>
                  <a:srgbClr val="FFFFFF"/>
                </a:solidFill>
                <a:latin typeface="Calibri"/>
              </a:rPr>
              <a:t>where to buy albendazole (albenza)</a:t>
            </a:r>
            <a:br/>
            <a:r>
              <a:rPr b="false" i="false" strike="noStrike" sz="1200" u="none">
                <a:solidFill>
                  <a:srgbClr val="FFFFFF"/>
                </a:solidFill>
                <a:latin typeface="Calibri"/>
              </a:rPr>
              <a:t>mebendazole albendazole over counter</a:t>
            </a:r>
            <a:br/>
            <a:r>
              <a:rPr b="false" i="false" strike="noStrike" sz="1200" u="none">
                <a:solidFill>
                  <a:srgbClr val="FFFFFF"/>
                </a:solidFill>
                <a:latin typeface="Calibri"/>
              </a:rPr>
              <a:t>In fact, it is not uncommon for patients to have an initial worsening of acne breakouts</a:t>
            </a:r>
            <a:br/>
            <a:r>
              <a:rPr b="false" i="false" strike="noStrike" sz="1200" u="none">
                <a:solidFill>
                  <a:srgbClr val="FFFFFF"/>
                </a:solidFill>
                <a:latin typeface="Calibri"/>
              </a:rPr>
              <a:t>albenza 200 mg pinworms</a:t>
            </a:r>
            <a:br/>
            <a:r>
              <a:rPr b="false" i="false" strike="noStrike" sz="1200" u="none">
                <a:solidFill>
                  <a:srgbClr val="FFFFFF"/>
                </a:solidFill>
                <a:latin typeface="Calibri"/>
              </a:rPr>
              <a:t>albendazole rxlist</a:t>
            </a:r>
            <a:br/>
            <a:r>
              <a:rPr b="false" i="false" strike="noStrike" sz="1200" u="none">
                <a:solidFill>
                  <a:srgbClr val="FFFFFF"/>
                </a:solidFill>
                <a:latin typeface="Calibri"/>
              </a:rPr>
              <a:t>albendazole buy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400 mg albendazole</a:t>
            </a:r>
            <a:br/>
            <a:r>
              <a:rPr b="false" i="false" strike="noStrike" sz="1200" u="none">
                <a:solidFill>
                  <a:srgbClr val="FFFFFF"/>
                </a:solidFill>
                <a:latin typeface="Calibri"/>
              </a:rPr>
              <a:t>(After a year) I did see very slight fuzz</a:t>
            </a:r>
            <a:br/>
            <a:r>
              <a:rPr b="false" i="false" strike="noStrike" sz="1200" u="none">
                <a:solidFill>
                  <a:srgbClr val="FFFFFF"/>
                </a:solidFill>
                <a:latin typeface="Calibri"/>
              </a:rPr>
              <a:t>buy albendazole for animals</a:t>
            </a:r>
            <a:br/>
            <a:r>
              <a:rPr b="false" i="false" strike="noStrike" sz="1200" u="none">
                <a:solidFill>
                  <a:srgbClr val="FFFFFF"/>
                </a:solidFill>
                <a:latin typeface="Calibri"/>
              </a:rPr>
              <a:t>Really think before you have it done.</a:t>
            </a:r>
            <a:br/>
            <a:r>
              <a:rPr b="false" i="false" strike="noStrike" sz="1200" u="none">
                <a:solidFill>
                  <a:srgbClr val="FFFFFF"/>
                </a:solidFill>
                <a:latin typeface="Calibri"/>
              </a:rPr>
              <a:t>albenza albendazole 400 mg</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albendazole 200mg tablet</a:t>
            </a:r>
            <a:br/>
            <a:r>
              <a:rPr b="false" i="false" strike="noStrike" sz="1200" u="none">
                <a:solidFill>
                  <a:srgbClr val="FFFFFF"/>
                </a:solidFill>
                <a:latin typeface="Calibri"/>
              </a:rPr>
              <a:t>Acyclovir will not treat a viral infection such as the common cold or flu.</a:t>
            </a:r>
            <a:br/>
            <a:r>
              <a:rPr b="false" i="false" strike="noStrike" sz="1200" u="none">
                <a:solidFill>
                  <a:srgbClr val="FFFFFF"/>
                </a:solidFill>
                <a:latin typeface="Calibri"/>
              </a:rPr>
              <a:t>zentel 200 mg albendazole</a:t>
            </a:r>
            <a:br/>
            <a:r>
              <a:rPr b="false" i="false" strike="noStrike" sz="1200" u="none">
                <a:solidFill>
                  <a:srgbClr val="FFFFFF"/>
                </a:solidFill>
                <a:latin typeface="Calibri"/>
              </a:rPr>
              <a:t>albenza 200 mg tablets</a:t>
            </a:r>
            <a:br/>
            <a:r>
              <a:rPr b="false" i="false" strike="noStrike" sz="1200" u="none">
                <a:solidFill>
                  <a:srgbClr val="FFFFFF"/>
                </a:solidFill>
                <a:latin typeface="Calibri"/>
              </a:rPr>
              <a:t>buy cheap albendazole</a:t>
            </a:r>
            <a:br/>
            <a:r>
              <a:rPr b="false" i="false" strike="noStrike" sz="1200" u="none">
                <a:solidFill>
                  <a:srgbClr val="FFFFFF"/>
                </a:solidFill>
                <a:latin typeface="Calibri"/>
              </a:rPr>
              <a:t>albendazole prescription drugs</a:t>
            </a:r>
            <a:br/>
            <a:r>
              <a:rPr b="false" i="false" strike="noStrike" sz="1200" u="none">
                <a:solidFill>
                  <a:srgbClr val="FFFFFF"/>
                </a:solidFill>
                <a:latin typeface="Calibri"/>
              </a:rPr>
              <a:t>order albendazole online</a:t>
            </a:r>
            <a:br/>
            <a:r>
              <a:rPr b="false" i="false" strike="noStrike" sz="1200" u="none">
                <a:solidFill>
                  <a:srgbClr val="FFFFFF"/>
                </a:solidFill>
                <a:latin typeface="Calibri"/>
              </a:rPr>
              <a:t>albendazole 400 mg single dose</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zentel 400 mg tablet albendazole</a:t>
            </a:r>
            <a:br/>
            <a:r>
              <a:rPr b="false" i="false" strike="noStrike" sz="1200" u="none">
                <a:solidFill>
                  <a:srgbClr val="FFFFFF"/>
                </a:solidFill>
                <a:latin typeface="Calibri"/>
              </a:rPr>
              <a:t>buy albenza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albendazole buy online usa</a:t>
            </a:r>
            <a:br/>
            <a:r>
              <a:rPr b="false" i="false" strike="noStrike" sz="1200" u="none">
                <a:solidFill>
                  <a:srgbClr val="FFFFFF"/>
                </a:solidFill>
                <a:latin typeface="Calibri"/>
              </a:rPr>
              <a:t>been on it for years and was always really skinny it runs in our family, but soon after i have gained and gained weight</a:t>
            </a:r>
            <a:br/>
            <a:r>
              <a:rPr b="false" i="false" strike="noStrike" sz="1200" u="none">
                <a:solidFill>
                  <a:srgbClr val="FFFFFF"/>
                </a:solidFill>
                <a:latin typeface="Calibri"/>
              </a:rPr>
              <a:t>albendazole 400 mg tablet</a:t>
            </a:r>
            <a:br/>
            <a:r>
              <a:rPr b="false" i="false" strike="noStrike" sz="1200" u="none">
                <a:solidFill>
                  <a:srgbClr val="FFFFFF"/>
                </a:solidFill>
                <a:latin typeface="Calibri"/>
              </a:rPr>
              <a:t>albendazole purchase</a:t>
            </a:r>
            <a:br/>
            <a:r>
              <a:rPr b="false" i="false" strike="noStrike" sz="1200" u="none">
                <a:solidFill>
                  <a:srgbClr val="FFFFFF"/>
                </a:solidFill>
                <a:latin typeface="Calibri"/>
              </a:rPr>
              <a:t>where can i buy albendazole over the counter</a:t>
            </a:r>
            <a:br/>
            <a:r>
              <a:rPr b="false" i="false" strike="noStrike" sz="1200" u="none">
                <a:solidFill>
                  <a:srgbClr val="FFFFFF"/>
                </a:solidFill>
                <a:latin typeface="Calibri"/>
              </a:rPr>
              <a:t>cheap albenza</a:t>
            </a:r>
            <a:br/>
            <a:r>
              <a:rPr b="false" i="false" strike="noStrike" sz="1200" u="none">
                <a:solidFill>
                  <a:srgbClr val="FFFFFF"/>
                </a:solidFill>
                <a:latin typeface="Calibri"/>
              </a:rPr>
              <a:t>albendazole tablets 400 mg dosage</a:t>
            </a:r>
            <a:br/>
            <a:r>
              <a:rPr b="false" i="false" strike="noStrike" sz="1200" u="none">
                <a:solidFill>
                  <a:srgbClr val="FFFFFF"/>
                </a:solidFill>
                <a:latin typeface="Calibri"/>
              </a:rPr>
              <a:t>This will let your doctor know and understand where you are so that she may determine whether you can continue weaning or if a different medication is needed.</a:t>
            </a:r>
            <a:br/>
            <a:r>
              <a:rPr b="false" i="false" strike="noStrike" sz="1200" u="none">
                <a:solidFill>
                  <a:srgbClr val="FFFFFF"/>
                </a:solidFill>
                <a:latin typeface="Calibri"/>
              </a:rPr>
              <a:t>albendazole tablets online</a:t>
            </a:r>
            <a:br/>
            <a:r>
              <a:rPr b="false" i="false" strike="noStrike" sz="1200" u="none">
                <a:solidFill>
                  <a:srgbClr val="FFFFFF"/>
                </a:solidFill>
                <a:latin typeface="Calibri"/>
              </a:rPr>
              <a:t>albendazole tablets ip 400 mg uses</a:t>
            </a:r>
            <a:br/>
            <a:r>
              <a:rPr b="false" i="false" strike="noStrike" sz="1200" u="none">
                <a:solidFill>
                  <a:srgbClr val="FFFFFF"/>
                </a:solidFill>
                <a:latin typeface="Calibri"/>
              </a:rPr>
              <a:t>albendazole tablets ip 400 mg used</a:t>
            </a:r>
            <a:br/>
            <a:r>
              <a:rPr b="false" i="false" strike="noStrike" sz="1200" u="none">
                <a:solidFill>
                  <a:srgbClr val="FFFFFF"/>
                </a:solidFill>
                <a:latin typeface="Calibri"/>
              </a:rPr>
              <a:t>4, 2015 (HealthDay News) -- HIV infection has no impact on prognosis of liver transplantation (LT) for hepatocellular carcinoma (HCC), according to a study published online Oct</a:t>
            </a:r>
            <a:br/>
            <a:r>
              <a:rPr b="false" i="false" strike="noStrike" sz="1200" u="none">
                <a:solidFill>
                  <a:srgbClr val="FFFFFF"/>
                </a:solidFill>
                <a:latin typeface="Calibri"/>
              </a:rPr>
              <a:t>order albenza over the counter</a:t>
            </a:r>
            <a:br/>
            <a:r>
              <a:rPr b="false" i="false" strike="noStrike" sz="1200" u="none">
                <a:solidFill>
                  <a:srgbClr val="FFFFFF"/>
                </a:solidFill>
                <a:latin typeface="Calibri"/>
              </a:rPr>
              <a:t>albendazole prescription drug</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albendazole prescription</a:t>
            </a:r>
            <a:br/>
            <a:r>
              <a:rPr b="false" i="false" strike="noStrike" sz="1200" u="none">
                <a:solidFill>
                  <a:srgbClr val="FFFFFF"/>
                </a:solidFill>
                <a:latin typeface="Calibri"/>
              </a:rPr>
              <a:t>albendazole (albenza) or mebendazole (vermox) over the counter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physiologic mechanism of erection of the penis involves release of nitric oxide (NO) in the corpus cavernosum during sexual stimulation</a:t>
            </a:r>
            <a:br/>
            <a:r>
              <a:rPr b="false" i="false" strike="noStrike" sz="1200" u="none">
                <a:solidFill>
                  <a:srgbClr val="FFFFFF"/>
                </a:solidFill>
                <a:latin typeface="Calibri"/>
              </a:rPr>
              <a:t>albendazole 400 mg price</a:t>
            </a:r>
            <a:br/>
            <a:r>
              <a:rPr b="false" i="false" strike="noStrike" sz="1200" u="none">
                <a:solidFill>
                  <a:srgbClr val="FFFFFF"/>
                </a:solidFill>
                <a:latin typeface="Calibri"/>
              </a:rPr>
              <a:t>albendazole 400 mg chewable peppermint</a:t>
            </a:r>
            <a:br/>
            <a:r>
              <a:rPr b="false" i="false" strike="noStrike" sz="1200" u="none">
                <a:solidFill>
                  <a:srgbClr val="FFFFFF"/>
                </a:solidFill>
                <a:latin typeface="Calibri"/>
              </a:rPr>
              <a:t>albendazole albenza buy</a:t>
            </a:r>
            <a:br/>
            <a:r>
              <a:rPr b="false" i="false" strike="noStrike" sz="1200" u="none">
                <a:solidFill>
                  <a:srgbClr val="FFFFFF"/>
                </a:solidFill>
                <a:latin typeface="Calibri"/>
              </a:rPr>
              <a:t>can you buy albendazole over the counter</a:t>
            </a:r>
            <a:br/>
            <a:r>
              <a:rPr b="false" i="false" strike="noStrike" sz="1200" u="none">
                <a:solidFill>
                  <a:srgbClr val="FFFFFF"/>
                </a:solidFill>
                <a:latin typeface="Calibri"/>
              </a:rPr>
              <a:t>I am being told that I need to be tested for Graves disease and that my best course of action is to kill off my thyroid since I&amp;rsquo;m not responding to Methimazole 5 MG 3x daily</a:t>
            </a:r>
            <a:br/>
            <a:r>
              <a:rPr b="false" i="false" strike="noStrike" sz="1200" u="none">
                <a:solidFill>
                  <a:srgbClr val="FFFFFF"/>
                </a:solidFill>
                <a:latin typeface="Calibri"/>
              </a:rPr>
              <a:t>where can i buy albendazole tablets</a:t>
            </a:r>
            <a:br/>
            <a:r>
              <a:rPr b="false" i="false" strike="noStrike" sz="1200" u="none">
                <a:solidFill>
                  <a:srgbClr val="FFFFFF"/>
                </a:solidFill>
                <a:latin typeface="Calibri"/>
              </a:rPr>
              <a:t>If it's thought this might be the cause of your recurring UTIs, you may be given antibiotic tablets to take after each time you have sex.</a:t>
            </a:r>
            <a:br/>
            <a:r>
              <a:rPr b="false" i="false" strike="noStrike" sz="1200" u="none">
                <a:solidFill>
                  <a:srgbClr val="FFFFFF"/>
                </a:solidFill>
                <a:latin typeface="Calibri"/>
              </a:rPr>
              <a:t>albendazole (albenza) or mebendazole (vermox)</a:t>
            </a:r>
            <a:br/>
            <a:r>
              <a:rPr b="false" i="false" strike="noStrike" sz="1200" u="none">
                <a:solidFill>
                  <a:srgbClr val="FFFFFF"/>
                </a:solidFill>
                <a:latin typeface="Calibri"/>
              </a:rPr>
              <a:t>albendazole online buy</a:t>
            </a:r>
            <a:br/>
            <a:r>
              <a:rPr b="false" i="false" strike="noStrike" sz="1200" u="none">
                <a:solidFill>
                  <a:srgbClr val="FFFFFF"/>
                </a:solidFill>
                <a:latin typeface="Calibri"/>
              </a:rPr>
              <a:t>Probeer zo veel mogelijk biologisch te eten want de giftige stoffen ga je op den duur zien aan je huid omdat je lever al de pesticiden niet kan verwerken</a:t>
            </a:r>
            <a:br/>
            <a:r>
              <a:rPr b="false" i="false" strike="noStrike" sz="1200" u="none">
                <a:solidFill>
                  <a:srgbClr val="FFFFFF"/>
                </a:solidFill>
                <a:latin typeface="Calibri"/>
              </a:rPr>
              <a:t>albendazole online purchase</a:t>
            </a:r>
            <a:br/>
            <a:r>
              <a:rPr b="false" i="false" strike="noStrike" sz="1200" u="none">
                <a:solidFill>
                  <a:srgbClr val="FFFFFF"/>
                </a:solidFill>
                <a:latin typeface="Calibri"/>
              </a:rPr>
              <a:t>albendazole 400 mg chewable tablet</a:t>
            </a:r>
            <a:br/>
            <a:r>
              <a:rPr b="false" i="false" strike="noStrike" sz="1200" u="none">
                <a:solidFill>
                  <a:srgbClr val="FFFFFF"/>
                </a:solidFill>
                <a:latin typeface="Calibri"/>
              </a:rPr>
              <a:t>-Getting high blood vessels force addressed if lifestyle methods tend not to take blood vessels stress decrease</a:t>
            </a:r>
            <a:br/>
            <a:r>
              <a:rPr b="false" i="false" strike="noStrike" sz="1200" u="none">
                <a:solidFill>
                  <a:srgbClr val="FFFFFF"/>
                </a:solidFill>
                <a:latin typeface="Calibri"/>
              </a:rPr>
              <a:t>where to buy mebendazole or albendazole</a:t>
            </a:r>
            <a:br/>
            <a:r>
              <a:rPr b="false" i="false" strike="noStrike" sz="1200" u="none">
                <a:solidFill>
                  <a:srgbClr val="FFFFFF"/>
                </a:solidFill>
                <a:latin typeface="Calibri"/>
              </a:rPr>
              <a:t>buy cheap albenza</a:t>
            </a:r>
            <a:br/>
            <a:r>
              <a:rPr b="false" i="false" strike="noStrike" sz="1200" u="none">
                <a:solidFill>
                  <a:srgbClr val="FFFFFF"/>
                </a:solidFill>
                <a:latin typeface="Calibri"/>
              </a:rPr>
              <a:t>albendazole bp 400 mg dosage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she was tested and she did not have cancer</a:t>
            </a:r>
            <a:br/>
            <a:r>
              <a:rPr b="false" i="false" strike="noStrike" sz="1200" u="none">
                <a:solidFill>
                  <a:srgbClr val="FFFFFF"/>
                </a:solidFill>
                <a:latin typeface="Calibri"/>
              </a:rPr>
              <a:t>albenza cost</a:t>
            </a:r>
            <a:br/>
            <a:r>
              <a:rPr b="false" i="false" strike="noStrike" sz="1200" u="none">
                <a:solidFill>
                  <a:srgbClr val="FFFFFF"/>
                </a:solidFill>
                <a:latin typeface="Calibri"/>
              </a:rPr>
              <a:t>use of albendazole tablets 400 mg</a:t>
            </a:r>
            <a:br/>
            <a:r>
              <a:rPr b="false" i="false" strike="noStrike" sz="1200" u="none">
                <a:solidFill>
                  <a:srgbClr val="FFFFFF"/>
                </a:solidFill>
                <a:latin typeface="Calibri"/>
              </a:rPr>
              <a:t>Salza: I am an ardent believer in the message of Fatima, which includes some of the most ominous warnings that God has given us since the apostolic age</a:t>
            </a:r>
            <a:br/>
            <a:r>
              <a:rPr b="false" i="false" strike="noStrike" sz="1200" u="none">
                <a:solidFill>
                  <a:srgbClr val="FFFFFF"/>
                </a:solidFill>
                <a:latin typeface="Calibri"/>
              </a:rPr>
              <a:t>generic albendazole</a:t>
            </a:r>
            <a:br/>
            <a:r>
              <a:rPr b="false" i="false" strike="noStrike" sz="1200" u="none">
                <a:solidFill>
                  <a:srgbClr val="FFFFFF"/>
                </a:solidFill>
                <a:latin typeface="Calibri"/>
              </a:rPr>
              <a:t>Some of these medications have anticholinergic properties which may worsen cognition in patients with mild memory problems and antagonize the effects of cholinesterase inhibitors</a:t>
            </a:r>
            <a:br/>
            <a:r>
              <a:rPr b="false" i="false" strike="noStrike" sz="1200" u="none">
                <a:solidFill>
                  <a:srgbClr val="FFFFFF"/>
                </a:solidFill>
                <a:latin typeface="Calibri"/>
              </a:rPr>
              <a:t>zentel 200 mg tablets albendazole</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albendazole tablets 400 mg uses</a:t>
            </a:r>
            <a:br/>
            <a:r>
              <a:rPr b="false" i="false" strike="noStrike" sz="1200" u="none">
                <a:solidFill>
                  <a:srgbClr val="FFFFFF"/>
                </a:solidFill>
                <a:latin typeface="Calibri"/>
              </a:rPr>
              <a:t>This may be the solution for you as well.</a:t>
            </a:r>
            <a:br/>
            <a:r>
              <a:rPr b="false" i="false" strike="noStrike" sz="1200" u="none">
                <a:solidFill>
                  <a:srgbClr val="FFFFFF"/>
                </a:solidFill>
                <a:latin typeface="Calibri"/>
              </a:rPr>
              <a:t>buy praziquantel or albendazole</a:t>
            </a:r>
            <a:br/>
            <a:r>
              <a:rPr b="false" i="false" strike="noStrike" sz="1200" u="none">
                <a:solidFill>
                  <a:srgbClr val="FFFFFF"/>
                </a:solidFill>
                <a:latin typeface="Calibri"/>
              </a:rPr>
              <a:t>where to buy albendazole</a:t>
            </a:r>
            <a:br/>
            <a:r>
              <a:rPr b="false" i="false" strike="noStrike" sz="1200" u="none">
                <a:solidFill>
                  <a:srgbClr val="FFFFFF"/>
                </a:solidFill>
                <a:latin typeface="Calibri"/>
              </a:rPr>
              <a:t>albendazole usp 400 mg</a:t>
            </a:r>
            <a:br/>
            <a:r>
              <a:rPr b="false" i="false" strike="noStrike" sz="1200" u="none">
                <a:solidFill>
                  <a:srgbClr val="FFFFFF"/>
                </a:solidFill>
                <a:latin typeface="Calibri"/>
              </a:rPr>
              <a:t>albendazole price uk</a:t>
            </a:r>
            <a:br/>
            <a:r>
              <a:rPr b="false" i="false" strike="noStrike" sz="1200" u="none">
                <a:solidFill>
                  <a:srgbClr val="FFFFFF"/>
                </a:solidFill>
                <a:latin typeface="Calibri"/>
              </a:rPr>
              <a:t>where can i purchase albendazole</a:t>
            </a:r>
            <a:br/>
            <a:r>
              <a:rPr b="false" i="false" strike="noStrike" sz="1200" u="none">
                <a:solidFill>
                  <a:srgbClr val="FFFFFF"/>
                </a:solidFill>
                <a:latin typeface="Calibri"/>
              </a:rPr>
              <a:t>zentel 400 mg comprim㧠albendazole</a:t>
            </a:r>
            <a:br/>
            <a:r>
              <a:rPr b="false" i="false" strike="noStrike" sz="1200" u="none">
                <a:solidFill>
                  <a:srgbClr val="FFFFFF"/>
                </a:solidFill>
                <a:latin typeface="Calibri"/>
              </a:rPr>
              <a:t>albenza albendazole pyrantel pamoate or vermox mebendazole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These reactionshave occurred with dyspnea as the only preceding symptom.</a:t>
            </a:r>
            <a:br/>
            <a:r>
              <a:rPr b="false" i="false" strike="noStrike" sz="1200" u="none">
                <a:solidFill>
                  <a:srgbClr val="FFFFFF"/>
                </a:solidFill>
                <a:latin typeface="Calibri"/>
              </a:rPr>
              <a:t>albendazole price india</a:t>
            </a:r>
            <a:br/>
            <a:r>
              <a:rPr b="false" i="false" strike="noStrike" sz="1200" u="none">
                <a:solidFill>
                  <a:srgbClr val="FFFFFF"/>
                </a:solidFill>
                <a:latin typeface="Calibri"/>
              </a:rPr>
              <a:t>but a friend gives it to me because he knows how stressed i am</a:t>
            </a:r>
            <a:br/>
            <a:r>
              <a:rPr b="false" i="false" strike="noStrike" sz="1200" u="none">
                <a:solidFill>
                  <a:srgbClr val="FFFFFF"/>
                </a:solidFill>
                <a:latin typeface="Calibri"/>
              </a:rPr>
              <a:t>albenza 200 mg tablet</a:t>
            </a:r>
            <a:br/>
            <a:r>
              <a:rPr b="false" i="false" strike="noStrike" sz="1200" u="none">
                <a:solidFill>
                  <a:srgbClr val="FFFFFF"/>
                </a:solidFill>
                <a:latin typeface="Calibri"/>
              </a:rPr>
              <a:t>Topamax can be taken without a meal and it is advised not to break the tablets due to their unpleasant taste.</a:t>
            </a:r>
            <a:br/>
            <a:r>
              <a:rPr b="false" i="false" strike="noStrike" sz="1200" u="none">
                <a:solidFill>
                  <a:srgbClr val="FFFFFF"/>
                </a:solidFill>
                <a:latin typeface="Calibri"/>
              </a:rPr>
              <a:t>order albenza</a:t>
            </a:r>
            <a:br/>
            <a:r>
              <a:rPr b="false" i="false" strike="noStrike" sz="1200" u="none">
                <a:solidFill>
                  <a:srgbClr val="FFFFFF"/>
                </a:solidFill>
                <a:latin typeface="Calibri"/>
              </a:rPr>
              <a:t>albendazole price canada</a:t>
            </a:r>
            <a:br/>
            <a:r>
              <a:rPr b="false" i="false" strike="noStrike" sz="1200" u="none">
                <a:solidFill>
                  <a:srgbClr val="FFFFFF"/>
                </a:solidFill>
                <a:latin typeface="Calibri"/>
              </a:rPr>
              <a:t>buy albendazole australia</a:t>
            </a:r>
            <a:br/>
            <a:r>
              <a:rPr b="false" i="false" strike="noStrike" sz="1200" u="none">
                <a:solidFill>
                  <a:srgbClr val="FFFFFF"/>
                </a:solidFill>
                <a:latin typeface="Calibri"/>
              </a:rPr>
              <a:t>albenza 200 mg dosage</a:t>
            </a:r>
            <a:br/>
            <a:r>
              <a:rPr b="false" i="false" strike="noStrike" sz="1200" u="none">
                <a:solidFill>
                  <a:srgbClr val="FFFFFF"/>
                </a:solidFill>
                <a:latin typeface="Calibri"/>
              </a:rPr>
              <a:t>buy generic albendazole</a:t>
            </a:r>
            <a:br/>
            <a:r>
              <a:rPr b="false" i="false" strike="noStrike" sz="1200" u="none">
                <a:solidFill>
                  <a:srgbClr val="FFFFFF"/>
                </a:solidFill>
                <a:latin typeface="Calibri"/>
              </a:rPr>
              <a:t>can i get albendazole over the counter</a:t>
            </a:r>
            <a:br/>
            <a:r>
              <a:rPr b="false" i="false" strike="noStrike" sz="1200" u="none">
                <a:solidFill>
                  <a:srgbClr val="FFFFFF"/>
                </a:solidFill>
                <a:latin typeface="Calibri"/>
              </a:rPr>
              <a:t>albenza 200 mg cost</a:t>
            </a:r>
            <a:br/>
            <a:r>
              <a:rPr b="false" i="false" strike="noStrike" sz="1200" u="none">
                <a:solidFill>
                  <a:srgbClr val="FFFFFF"/>
                </a:solidFill>
                <a:latin typeface="Calibri"/>
              </a:rPr>
              <a:t>Griseofulvin is a prescription drug and should be used according to your veterinarian&amp;rsquo;s directions</a:t>
            </a:r>
            <a:br/>
            <a:r>
              <a:rPr b="false" i="false" strike="noStrike" sz="1200" u="none">
                <a:solidFill>
                  <a:srgbClr val="FFFFFF"/>
                </a:solidFill>
                <a:latin typeface="Calibri"/>
              </a:rPr>
              <a:t>generic albenza</a:t>
            </a:r>
            <a:br/>
            <a:r>
              <a:rPr b="false" i="false" strike="noStrike" sz="1200" u="none">
                <a:solidFill>
                  <a:srgbClr val="FFFFFF"/>
                </a:solidFill>
                <a:latin typeface="Calibri"/>
              </a:rPr>
              <a:t>albendazole price list</a:t>
            </a:r>
            <a:br/>
            <a:r>
              <a:rPr b="false" i="false" strike="noStrike" sz="1200" u="none">
                <a:solidFill>
                  <a:srgbClr val="FFFFFF"/>
                </a:solidFill>
                <a:latin typeface="Calibri"/>
              </a:rPr>
              <a:t>what is albenza 200 mg used for</a:t>
            </a:r>
            <a:br/>
            <a:r>
              <a:rPr b="false" i="false" strike="noStrike" sz="1200" u="none">
                <a:solidFill>
                  <a:srgbClr val="FFFFFF"/>
                </a:solidFill>
                <a:latin typeface="Calibri"/>
              </a:rPr>
              <a:t>much does albendazole cost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albendazole in garden grove ca</a:t>
            </a:r>
            <a:br/>
            <a:r>
              <a:rPr b="false" i="false" strike="noStrike" sz="1200" u="none">
                <a:solidFill>
                  <a:srgbClr val="FFFFFF"/>
                </a:solidFill>
                <a:latin typeface="Calibri"/>
              </a:rPr>
              <a:t>albendazole ip 400 mg dosage</a:t>
            </a:r>
            <a:br/>
            <a:r>
              <a:rPr b="false" i="false" strike="noStrike" sz="1200" u="none">
                <a:solidFill>
                  <a:srgbClr val="FFFFFF"/>
                </a:solidFill>
                <a:latin typeface="Calibri"/>
              </a:rPr>
              <a:t>albenza chew tab generic</a:t>
            </a:r>
            <a:br/>
            <a:r>
              <a:rPr b="false" i="false" strike="noStrike" sz="1200" u="none">
                <a:solidFill>
                  <a:srgbClr val="FFFFFF"/>
                </a:solidFill>
                <a:latin typeface="Calibri"/>
              </a:rPr>
              <a:t>Femara is a specific drug for treating breast cancer in postmenopausal women so avoid using it before menopause</a:t>
            </a:r>
            <a:br/>
            <a:r>
              <a:rPr b="false" i="false" strike="noStrike" sz="1200" u="none">
                <a:solidFill>
                  <a:srgbClr val="FFFFFF"/>
                </a:solidFill>
                <a:latin typeface="Calibri"/>
              </a:rPr>
              <a:t>albenza albendazole tablets</a:t>
            </a:r>
            <a:br/>
            <a:r>
              <a:rPr b="false" i="false" strike="noStrike" sz="1200" u="none">
                <a:solidFill>
                  <a:srgbClr val="FFFFFF"/>
                </a:solidFill>
                <a:latin typeface="Calibri"/>
              </a:rPr>
              <a:t>albendazole price philippines</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buy mebendazole albendazole over counter</a:t>
            </a:r>
            <a:br/>
            <a:r>
              <a:rPr b="false" i="false" strike="noStrike" sz="1200" u="none">
                <a:solidFill>
                  <a:srgbClr val="FFFFFF"/>
                </a:solidFill>
                <a:latin typeface="Calibri"/>
              </a:rPr>
              <a:t>Abstinenssymptom, ssom trtthet och viktkning, var skl fr fortsatt anvndning trots skadliga effekter och tolerans.</a:t>
            </a:r>
            <a:br/>
            <a:r>
              <a:rPr b="false" i="false" strike="noStrike" sz="1200" u="none">
                <a:solidFill>
                  <a:srgbClr val="FFFFFF"/>
                </a:solidFill>
                <a:latin typeface="Calibri"/>
              </a:rPr>
              <a:t>albendazole prescription assistance</a:t>
            </a:r>
            <a:br/>
            <a:r>
              <a:rPr b="false" i="false" strike="noStrike" sz="1200" u="none">
                <a:solidFill>
                  <a:srgbClr val="FFFFFF"/>
                </a:solidFill>
                <a:latin typeface="Calibri"/>
              </a:rPr>
              <a:t>payday loans with no faxing and no credit checks The more prosaic explanation has to do with overstretched banks, which have been operating at peak capacity since the financial crisis</a:t>
            </a:r>
            <a:br/>
            <a:r>
              <a:rPr b="false" i="false" strike="noStrike" sz="1200" u="none">
                <a:solidFill>
                  <a:srgbClr val="FFFFFF"/>
                </a:solidFill>
                <a:latin typeface="Calibri"/>
              </a:rPr>
              <a:t>albendazole 400 mg price in india</a:t>
            </a:r>
            <a:br/>
            <a:r>
              <a:rPr b="false" i="false" strike="noStrike" sz="1200" u="none">
                <a:solidFill>
                  <a:srgbClr val="FFFFFF"/>
                </a:solidFill>
                <a:latin typeface="Calibri"/>
              </a:rPr>
              <a:t>albendazole 400 mg tablet uses</a:t>
            </a:r>
            <a:br/>
            <a:r>
              <a:rPr b="false" i="false" strike="noStrike" sz="1200" u="none">
                <a:solidFill>
                  <a:srgbClr val="FFFFFF"/>
                </a:solidFill>
                <a:latin typeface="Calibri"/>
              </a:rPr>
              <a:t>albendazole oral tablet 200 mg information</a:t>
            </a:r>
            <a:br/>
            <a:r>
              <a:rPr b="false" i="false" strike="noStrike" sz="1200" u="none">
                <a:solidFill>
                  <a:srgbClr val="FFFFFF"/>
                </a:solidFill>
                <a:latin typeface="Calibri"/>
              </a:rPr>
              <a:t>cheapest albendazole</a:t>
            </a:r>
            <a:br/>
            <a:r>
              <a:rPr b="false" i="false" strike="noStrike" sz="1200" u="none">
                <a:solidFill>
                  <a:srgbClr val="FFFFFF"/>
                </a:solidFill>
                <a:latin typeface="Calibri"/>
              </a:rPr>
              <a:t>purchase albenza</a:t>
            </a:r>
            <a:br/>
            <a:r>
              <a:rPr b="false" i="false" strike="noStrike" sz="1200" u="none">
                <a:solidFill>
                  <a:srgbClr val="FFFFFF"/>
                </a:solidFill>
                <a:latin typeface="Calibri"/>
              </a:rPr>
              <a:t>albendazole price walmart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green fee albenza</a:t>
            </a:r>
            <a:br/>
            <a:r>
              <a:rPr b="false" i="false" strike="noStrike" sz="1200" u="none">
                <a:solidFill>
                  <a:srgbClr val="FFFFFF"/>
                </a:solidFill>
                <a:latin typeface="Calibri"/>
              </a:rPr>
              <a:t>buy albendazole online no prescription</a:t>
            </a:r>
            <a:br/>
            <a:r>
              <a:rPr b="false" i="false" strike="noStrike" sz="1200" u="none">
                <a:solidFill>
                  <a:srgbClr val="FFFFFF"/>
                </a:solidFill>
                <a:latin typeface="Calibri"/>
              </a:rPr>
              <a:t>how much does albenza cost</a:t>
            </a:r>
            <a:br/>
            <a:r>
              <a:rPr b="false" i="false" strike="noStrike" sz="1200" u="none">
                <a:solidFill>
                  <a:srgbClr val="FFFFFF"/>
                </a:solidFill>
                <a:latin typeface="Calibri"/>
              </a:rPr>
              <a:t>buy generic albenza albendazole</a:t>
            </a:r>
            <a:br/>
            <a:r>
              <a:rPr b="false" i="false" strike="noStrike" sz="1200" u="none">
                <a:solidFill>
                  <a:srgbClr val="FFFFFF"/>
                </a:solidFill>
                <a:latin typeface="Calibri"/>
              </a:rPr>
              <a:t>albendazole 400 mg buy online</a:t>
            </a:r>
            <a:br/>
            <a:r>
              <a:rPr b="false" i="false" strike="noStrike" sz="1200" u="none">
                <a:solidFill>
                  <a:srgbClr val="FFFFFF"/>
                </a:solidFill>
                <a:latin typeface="Calibri"/>
              </a:rPr>
              <a:t>albendazole albenza</a:t>
            </a:r>
            <a:br/>
            <a:r>
              <a:rPr b="false" i="false" strike="noStrike" sz="1200" u="none">
                <a:solidFill>
                  <a:srgbClr val="FFFFFF"/>
                </a:solidFill>
                <a:latin typeface="Calibri"/>
              </a:rPr>
              <a:t>do you need prescription albendazole</a:t>
            </a:r>
            <a:br/>
            <a:r>
              <a:rPr b="false" i="false" strike="noStrike" sz="1200" u="none">
                <a:solidFill>
                  <a:srgbClr val="FFFFFF"/>
                </a:solidFill>
                <a:latin typeface="Calibri"/>
              </a:rPr>
              <a:t>buy albendazole 400mg</a:t>
            </a:r>
            <a:br/>
            <a:r>
              <a:rPr b="false" i="false" strike="noStrike" sz="1200" u="none">
                <a:solidFill>
                  <a:srgbClr val="FFFFFF"/>
                </a:solidFill>
                <a:latin typeface="Calibri"/>
              </a:rPr>
              <a:t>albendazole tablets usp 400 mg</a:t>
            </a:r>
            <a:br/>
            <a:r>
              <a:rPr b="false" i="false" strike="noStrike" sz="1200" u="none">
                <a:solidFill>
                  <a:srgbClr val="FFFFFF"/>
                </a:solidFill>
                <a:latin typeface="Calibri"/>
              </a:rPr>
              <a:t>Like I said you never stated what quantity you were on before, so to lower it by 25mcg to start with and have a blood test then reduce it down again by another 25mcg to see if that helps.</a:t>
            </a:r>
            <a:br/>
            <a:r>
              <a:rPr b="false" i="false" strike="noStrike" sz="1200" u="none">
                <a:solidFill>
                  <a:srgbClr val="FFFFFF"/>
                </a:solidFill>
                <a:latin typeface="Calibri"/>
              </a:rPr>
              <a:t>albenza online</a:t>
            </a:r>
            <a:br/>
            <a:r>
              <a:rPr b="false" i="false" strike="noStrike" sz="1200" u="none">
                <a:solidFill>
                  <a:srgbClr val="FFFFFF"/>
                </a:solidFill>
                <a:latin typeface="Calibri"/>
              </a:rPr>
              <a:t>albendazole online canada</a:t>
            </a:r>
            <a:br/>
            <a:r>
              <a:rPr b="false" i="false" strike="noStrike" sz="1200" u="none">
                <a:solidFill>
                  <a:srgbClr val="FFFFFF"/>
                </a:solidFill>
                <a:latin typeface="Calibri"/>
              </a:rPr>
              <a:t>albendazole tablets 400 mg india</a:t>
            </a:r>
            <a:br/>
            <a:r>
              <a:rPr b="false" i="false" strike="noStrike" sz="1200" u="none">
                <a:solidFill>
                  <a:srgbClr val="FFFFFF"/>
                </a:solidFill>
                <a:latin typeface="Calibri"/>
              </a:rPr>
              <a:t>buy mebendazole albendazole</a:t>
            </a:r>
            <a:br/>
            <a:r>
              <a:rPr b="false" i="false" strike="noStrike" sz="1200" u="none">
                <a:solidFill>
                  <a:srgbClr val="FFFFFF"/>
                </a:solidFill>
                <a:latin typeface="Calibri"/>
              </a:rPr>
              <a:t>Costs can run anywhere between $4,000 and $20,000 and the procedure should be done by an experienced surgical team.</a:t>
            </a:r>
            <a:br/>
            <a:r>
              <a:rPr b="false" i="false" strike="noStrike" sz="1200" u="none">
                <a:solidFill>
                  <a:srgbClr val="FFFFFF"/>
                </a:solidFill>
                <a:latin typeface="Calibri"/>
              </a:rPr>
              <a:t>albendazole cost per pill</a:t>
            </a:r>
            <a:br/>
            <a:r>
              <a:rPr b="false" i="false" strike="noStrike" sz="1200" u="none">
                <a:solidFill>
                  <a:srgbClr val="FFFFFF"/>
                </a:solidFill>
                <a:latin typeface="Calibri"/>
              </a:rPr>
              <a:t>albendazole tablets 400 mg spc</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r>
              <a:rPr b="false" i="false" strike="noStrike" sz="1200" u="none">
                <a:solidFill>
                  <a:srgbClr val="FFFFFF"/>
                </a:solidFill>
                <a:latin typeface="Calibri"/>
              </a:rPr>
              <a:t>buy albendazole (albenza)</a:t>
            </a:r>
            <a:br/>
            <a:r>
              <a:rPr b="false" i="false" strike="noStrike" sz="1200" u="none">
                <a:solidFill>
                  <a:srgbClr val="FFFFFF"/>
                </a:solidFill>
                <a:latin typeface="Calibri"/>
              </a:rPr>
              <a:t>can i buy albendazole over the counter</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spc of albendazole tablets 400 mg</a:t>
            </a:r>
            <a:br/>
            <a:r>
              <a:rPr b="false" i="false" strike="noStrike" sz="1200" u="none">
                <a:solidFill>
                  <a:srgbClr val="FFFFFF"/>
                </a:solidFill>
                <a:latin typeface="Calibri"/>
              </a:rPr>
              <a:t>where to buy albendazole online</a:t>
            </a:r>
            <a:br/>
            <a:r>
              <a:rPr b="false" i="false" strike="noStrike" sz="1200" u="none">
                <a:solidFill>
                  <a:srgbClr val="FFFFFF"/>
                </a:solidFill>
                <a:latin typeface="Calibri"/>
              </a:rPr>
              <a:t>order albendazole</a:t>
            </a:r>
            <a:br/>
            <a:r>
              <a:rPr b="false" i="false" strike="noStrike" sz="1200" u="none">
                <a:solidFill>
                  <a:srgbClr val="FFFFFF"/>
                </a:solidFill>
                <a:latin typeface="Calibri"/>
              </a:rPr>
              <a:t>There are a range of different machines available, and the one you choose must be suitable for your needs</a:t>
            </a:r>
            <a:br/>
            <a:r>
              <a:rPr b="false" i="false" strike="noStrike" sz="1200" u="none">
                <a:solidFill>
                  <a:srgbClr val="FFFFFF"/>
                </a:solidFill>
                <a:latin typeface="Calibri"/>
              </a:rPr>
              <a:t>albendazole tablets 400 mg use</a:t>
            </a:r>
            <a:br/>
            <a:r>
              <a:rPr b="false" i="false" strike="noStrike" sz="1200" u="none">
                <a:solidFill>
                  <a:srgbClr val="FFFFFF"/>
                </a:solidFill>
                <a:latin typeface="Calibri"/>
              </a:rPr>
              <a:t>albendazole tablets ip 400 mg</a:t>
            </a:r>
            <a:br/>
            <a:r>
              <a:rPr b="false" i="false" strike="noStrike" sz="1200" u="none">
                <a:solidFill>
                  <a:srgbClr val="FFFFFF"/>
                </a:solidFill>
                <a:latin typeface="Calibri"/>
              </a:rPr>
              <a:t>Neurontin should not be discontinued suddenly &amp;mdash; sudden withdrawal may cause seizures to return or occur more frequently</a:t>
            </a:r>
            <a:br/>
            <a:r>
              <a:rPr b="false" i="false" strike="noStrike" sz="1200" u="none">
                <a:solidFill>
                  <a:srgbClr val="FFFFFF"/>
                </a:solidFill>
                <a:latin typeface="Calibri"/>
              </a:rPr>
              <a:t>albenza 200 mg price</a:t>
            </a:r>
            <a:br/>
            <a:r>
              <a:rPr b="false" i="false" strike="noStrike" sz="1200" u="none">
                <a:solidFill>
                  <a:srgbClr val="FFFFFF"/>
                </a:solidFill>
                <a:latin typeface="Calibri"/>
              </a:rPr>
              <a:t>can you buy albendazole over counter</a:t>
            </a:r>
            <a:br/>
            <a:r>
              <a:rPr b="false" i="false" strike="noStrike" sz="1200" u="none">
                <a:solidFill>
                  <a:srgbClr val="FFFFFF"/>
                </a:solidFill>
                <a:latin typeface="Calibri"/>
              </a:rPr>
              <a:t>albendazole online</a:t>
            </a:r>
            <a:br/>
            <a:r>
              <a:rPr b="false" i="false" strike="noStrike" sz="1200" u="none">
                <a:solidFill>
                  <a:srgbClr val="FFFFFF"/>
                </a:solidFill>
                <a:latin typeface="Calibri"/>
              </a:rPr>
              <a:t>buy albendazole online uk</a:t>
            </a:r>
            <a:br/>
            <a:r>
              <a:rPr b="false" i="false" strike="noStrike" sz="1200" u="none">
                <a:solidFill>
                  <a:srgbClr val="FFFFFF"/>
                </a:solidFill>
                <a:latin typeface="Calibri"/>
              </a:rPr>
              <a:t>order albenza online</a:t>
            </a:r>
            <a:br/>
            <a:r>
              <a:rPr b="false" i="false" strike="noStrike" sz="1200" u="none">
                <a:solidFill>
                  <a:srgbClr val="FFFFFF"/>
                </a:solidFill>
                <a:latin typeface="Calibri"/>
              </a:rPr>
              <a:t>albenza tablets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albendazole 400 mg</a:t>
            </a:r>
            <a:br/>
            <a:r>
              <a:rPr b="false" i="false" strike="noStrike" sz="1200" u="none">
                <a:solidFill>
                  <a:srgbClr val="FFFFFF"/>
                </a:solidFill>
                <a:latin typeface="Calibri"/>
              </a:rPr>
              <a:t>buy albendazole on line</a:t>
            </a:r>
            <a:br/>
            <a:r>
              <a:rPr b="false" i="false" strike="noStrike" sz="1200" u="none">
                <a:solidFill>
                  <a:srgbClr val="FFFFFF"/>
                </a:solidFill>
                <a:latin typeface="Calibri"/>
              </a:rPr>
              <a:t>albendazole 400 mg tablets formulation</a:t>
            </a:r>
            <a:br/>
            <a:r>
              <a:rPr b="false" i="false" strike="noStrike" sz="1200" u="none">
                <a:solidFill>
                  <a:srgbClr val="FFFFFF"/>
                </a:solidFill>
                <a:latin typeface="Calibri"/>
              </a:rPr>
              <a:t>price albendazole india</a:t>
            </a:r>
            <a:br/>
            <a:r>
              <a:rPr b="false" i="false" strike="noStrike" sz="1200" u="none">
                <a:solidFill>
                  <a:srgbClr val="FFFFFF"/>
                </a:solidFill>
                <a:latin typeface="Calibri"/>
              </a:rPr>
              <a:t>For some of these cycles (2 fresh and 1 frozen) I did 3 months of lupron beforehand to help my endometriosis</a:t>
            </a:r>
            <a:br/>
            <a:r>
              <a:rPr b="false" i="false" strike="noStrike" sz="1200" u="none">
                <a:solidFill>
                  <a:srgbClr val="FFFFFF"/>
                </a:solidFill>
                <a:latin typeface="Calibri"/>
              </a:rPr>
              <a:t>albenza 400mg</a:t>
            </a:r>
            <a:br/>
            <a:r>
              <a:rPr b="false" i="false" strike="noStrike" sz="1200" u="none">
                <a:solidFill>
                  <a:srgbClr val="FFFFFF"/>
                </a:solidFill>
                <a:latin typeface="Calibri"/>
              </a:rPr>
              <a:t>dosis obat cacing albendazole 400 mg</a:t>
            </a:r>
            <a:br/>
            <a:r>
              <a:rPr b="false" i="false" strike="noStrike" sz="1200" u="none">
                <a:solidFill>
                  <a:srgbClr val="FFFFFF"/>
                </a:solidFill>
                <a:latin typeface="Calibri"/>
              </a:rPr>
              <a:t>I wanted to comment from personal experience as I have been on this journey for 8 years now, up down, up down on thyroid meds and various types</a:t>
            </a:r>
            <a:br/>
            <a:r>
              <a:rPr b="false" i="false" strike="noStrike" sz="1200" u="none">
                <a:solidFill>
                  <a:srgbClr val="FFFFFF"/>
                </a:solidFill>
                <a:latin typeface="Calibri"/>
              </a:rPr>
              <a:t>albendazole api price</a:t>
            </a:r>
            <a:br/>
            <a:r>
              <a:rPr b="false" i="false" strike="noStrike" sz="1200" u="none">
                <a:solidFill>
                  <a:srgbClr val="FFFFFF"/>
                </a:solidFill>
                <a:latin typeface="Calibri"/>
              </a:rPr>
              <a:t>cost albendazole</a:t>
            </a:r>
            <a:br/>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albendazole tablets 400 mg price</a:t>
            </a:r>
            <a:br/>
            <a:r>
              <a:rPr b="false" i="false" strike="noStrike" sz="1200" u="none">
                <a:solidFill>
                  <a:srgbClr val="FFFFFF"/>
                </a:solidFill>
                <a:latin typeface="Calibri"/>
              </a:rPr>
              <a:t>If you would like to investigate whether you have a case for filing a birth defect lawsuit involving use of Prevacid, please contact our lawyers at Alonso Krangle LLP</a:t>
            </a:r>
            <a:br/>
            <a:r>
              <a:rPr b="false" i="false" strike="noStrike" sz="1200" u="none">
                <a:solidFill>
                  <a:srgbClr val="FFFFFF"/>
                </a:solidFill>
                <a:latin typeface="Calibri"/>
              </a:rPr>
              <a:t>albendazole buy online</a:t>
            </a:r>
            <a:br/>
            <a:r>
              <a:rPr b="false" i="false" strike="noStrike" sz="1200" u="none">
                <a:solidFill>
                  <a:srgbClr val="FFFFFF"/>
                </a:solidFill>
                <a:latin typeface="Calibri"/>
              </a:rPr>
              <a:t>Colloidal silicon dioxide, croscarmellose sodium, crospovidone, D&amp;C Red No</a:t>
            </a:r>
            <a:br/>
            <a:r>
              <a:rPr b="false" i="false" strike="noStrike" sz="1200" u="none">
                <a:solidFill>
                  <a:srgbClr val="FFFFFF"/>
                </a:solidFill>
                <a:latin typeface="Calibri"/>
              </a:rPr>
              <a:t>albendazole 200 mg tablet</a:t>
            </a:r>
            <a:br/>
            <a:r>
              <a:rPr b="false" i="false" strike="noStrike" sz="1200" u="none">
                <a:solidFill>
                  <a:srgbClr val="FFFFFF"/>
                </a:solidFill>
                <a:latin typeface="Calibri"/>
              </a:rPr>
              <a:t>However; many areas and cures are prostrate that they will find levels to make these starts more distressing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albendazole tablets price in india</a:t>
            </a:r>
            <a:br/>
            <a:r>
              <a:rPr b="false" i="false" strike="noStrike" sz="1200" u="none">
                <a:solidFill>
                  <a:srgbClr val="FFFFFF"/>
                </a:solidFill>
                <a:latin typeface="Calibri"/>
              </a:rPr>
              <a:t>Your condition must be multiple, including depression and anxiety (which promote insomnia.) I have been a mental health consulting pharmacist for 40 years</a:t>
            </a:r>
            <a:br/>
            <a:r>
              <a:rPr b="false" i="false" strike="noStrike" sz="1200" u="none">
                <a:solidFill>
                  <a:srgbClr val="FFFFFF"/>
                </a:solidFill>
                <a:latin typeface="Calibri"/>
              </a:rPr>
              <a:t>buy albendazole online</a:t>
            </a:r>
            <a:br/>
            <a:r>
              <a:rPr b="false" i="false" strike="noStrike" sz="1200" u="none">
                <a:solidFill>
                  <a:srgbClr val="FFFFFF"/>
                </a:solidFill>
                <a:latin typeface="Calibri"/>
              </a:rPr>
              <a:t>zentel 400 mg albendazole</a:t>
            </a:r>
            <a:br/>
            <a:r>
              <a:rPr b="false" i="false" strike="noStrike" sz="1200" u="none">
                <a:solidFill>
                  <a:srgbClr val="FFFFFF"/>
                </a:solidFill>
                <a:latin typeface="Calibri"/>
              </a:rPr>
              <a:t>where can i buy albendazole in uk</a:t>
            </a:r>
            <a:br/>
            <a:r>
              <a:rPr b="false" i="false" strike="noStrike" sz="1200" u="none">
                <a:solidFill>
                  <a:srgbClr val="FFFFFF"/>
                </a:solidFill>
                <a:latin typeface="Calibri"/>
              </a:rPr>
              <a:t>albendazole 400 mg chewable</a:t>
            </a:r>
            <a:br/>
            <a:r>
              <a:rPr b="false" i="false" strike="noStrike" sz="1200" u="none">
                <a:solidFill>
                  <a:srgbClr val="FFFFFF"/>
                </a:solidFill>
                <a:latin typeface="Calibri"/>
              </a:rPr>
              <a:t>my soon took paxil and a month later he started hearing voices</a:t>
            </a:r>
            <a:br/>
            <a:r>
              <a:rPr b="false" i="false" strike="noStrike" sz="1200" u="none">
                <a:solidFill>
                  <a:srgbClr val="FFFFFF"/>
                </a:solidFill>
                <a:latin typeface="Calibri"/>
              </a:rPr>
              <a:t>albendazole tablets usp 200 mg</a:t>
            </a:r>
            <a:br/>
            <a:r>
              <a:rPr b="false" i="false" strike="noStrike" sz="1200" u="none">
                <a:solidFill>
                  <a:srgbClr val="FFFFFF"/>
                </a:solidFill>
                <a:latin typeface="Calibri"/>
              </a:rPr>
              <a:t>albendazole price in usa</a:t>
            </a:r>
            <a:br/>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albenza albendazole 400mg</a:t>
            </a:r>
            <a:br/>
            <a:r>
              <a:rPr b="false" i="false" strike="noStrike" sz="1200" u="none">
                <a:solidFill>
                  <a:srgbClr val="FFFFFF"/>
                </a:solidFill>
                <a:latin typeface="Calibri"/>
              </a:rPr>
              <a:t>buy albendazole over counter</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albenza price</a:t>
            </a:r>
            <a:br/>
            <a:r>
              <a:rPr b="false" i="false" strike="noStrike" sz="1200" u="none">
                <a:solidFill>
                  <a:srgbClr val="FFFFFF"/>
                </a:solidFill>
                <a:latin typeface="Calibri"/>
              </a:rPr>
              <a:t>albendazole cost in india</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albendazole tablets ip 400 mg dosage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albenza online</a:t>
            </a:r>
            <a:br/>
            <a:r>
              <a:rPr b="false" i="false" strike="noStrike" sz="1200" u="none">
                <a:solidFill>
                  <a:srgbClr val="FFFFFF"/>
                </a:solidFill>
                <a:latin typeface="Calibri"/>
              </a:rPr>
              <a:t>albendazole price</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buy albenza online uk</a:t>
            </a:r>
            <a:br/>
            <a:r>
              <a:rPr b="false" i="false" strike="noStrike" sz="1200" u="none">
                <a:solidFill>
                  <a:srgbClr val="FFFFFF"/>
                </a:solidFill>
                <a:latin typeface="Calibri"/>
              </a:rPr>
              <a:t>albendazole generic name</a:t>
            </a:r>
            <a:br/>
            <a:r>
              <a:rPr b="false" i="false" strike="noStrike" sz="1200" u="none">
                <a:solidFill>
                  <a:srgbClr val="FFFFFF"/>
                </a:solidFill>
                <a:latin typeface="Calibri"/>
              </a:rPr>
              <a:t>albendazole no prescription</a:t>
            </a:r>
            <a:br/>
            <a:r>
              <a:rPr b="false" i="false" strike="noStrike" sz="1200" u="none">
                <a:solidFill>
                  <a:srgbClr val="FFFFFF"/>
                </a:solidFill>
                <a:latin typeface="Calibri"/>
              </a:rPr>
              <a:t>do you need a prescription for albendazole</a:t>
            </a:r>
            <a:br/>
            <a:r>
              <a:rPr b="false" i="false" strike="noStrike" sz="1200" u="none">
                <a:solidFill>
                  <a:srgbClr val="FFFFFF"/>
                </a:solidFill>
                <a:latin typeface="Calibri"/>
              </a:rPr>
              <a:t>albendazole 200 mg tablets generic</a:t>
            </a:r>
            <a:br/>
            <a:r>
              <a:rPr b="false" i="false" strike="noStrike" sz="1200" u="none">
                <a:solidFill>
                  <a:srgbClr val="FFFFFF"/>
                </a:solidFill>
                <a:latin typeface="Calibri"/>
              </a:rPr>
              <a:t>In all add-on trials, the reduction in seizure rate from baseline during the entire double-blind phase was measured</a:t>
            </a:r>
            <a:br/>
            <a:r>
              <a:rPr b="false" i="false" strike="noStrike" sz="1200" u="none">
                <a:solidFill>
                  <a:srgbClr val="FFFFFF"/>
                </a:solidFill>
                <a:latin typeface="Calibri"/>
              </a:rPr>
              <a:t>albendazole tablets 400 mg</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buy albendazole tablets</a:t>
            </a:r>
            <a:br/>
            <a:r>
              <a:rPr b="false" i="false" strike="noStrike" sz="1200" u="none">
                <a:solidFill>
                  <a:srgbClr val="FFFFFF"/>
                </a:solidFill>
                <a:latin typeface="Calibri"/>
              </a:rPr>
              <a:t>albendazole albenza over the counter</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albendazole online pharmacy</a:t>
            </a:r>
            <a:br/>
            <a:r>
              <a:rPr b="false" i="false" strike="noStrike" sz="1200" u="none">
                <a:solidFill>
                  <a:srgbClr val="FFFFFF"/>
                </a:solidFill>
                <a:latin typeface="Calibri"/>
              </a:rPr>
              <a:t>tab albendazole 400 mg</a:t>
            </a:r>
            <a:br/>
            <a:r>
              <a:rPr b="false" i="false" strike="noStrike" sz="1200" u="none">
                <a:solidFill>
                  <a:srgbClr val="FFFFFF"/>
                </a:solidFill>
                <a:latin typeface="Calibri"/>
              </a:rPr>
              <a:t>purchase albendazole tablets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albenza uk</a:t>
            </a:r>
            <a:br/>
            <a:r>
              <a:rPr b="false" i="false" strike="noStrike" sz="1200" u="none">
                <a:solidFill>
                  <a:srgbClr val="FFFFFF"/>
                </a:solidFill>
                <a:latin typeface="Calibri"/>
              </a:rPr>
              <a:t>albenza 200 mg</a:t>
            </a:r>
            <a:br/>
            <a:r>
              <a:rPr b="false" i="false" strike="noStrike" sz="1200" u="none">
                <a:solidFill>
                  <a:srgbClr val="FFFFFF"/>
                </a:solidFill>
                <a:latin typeface="Calibri"/>
              </a:rPr>
              <a:t>thuoc albendazole 400 mg</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albendazole 400 mg chewable dosage</a:t>
            </a:r>
            <a:br/>
            <a:r>
              <a:rPr b="false" i="false" strike="noStrike" sz="1200" u="none">
                <a:solidFill>
                  <a:srgbClr val="FFFFFF"/>
                </a:solidFill>
                <a:latin typeface="Calibri"/>
              </a:rPr>
              <a:t>I probably need a higher dose, but I refuse to start taking more</a:t>
            </a:r>
            <a:br/>
            <a:r>
              <a:rPr b="false" i="false" strike="noStrike" sz="1200" u="none">
                <a:solidFill>
                  <a:srgbClr val="FFFFFF"/>
                </a:solidFill>
                <a:latin typeface="Calibri"/>
              </a:rPr>
              <a:t>albenza generic name</a:t>
            </a:r>
            <a:br/>
            <a:r>
              <a:rPr b="false" i="false" strike="noStrike" sz="1200" u="none">
                <a:solidFill>
                  <a:srgbClr val="FFFFFF"/>
                </a:solidFill>
                <a:latin typeface="Calibri"/>
              </a:rPr>
              <a:t>obat albendazole 400 mg</a:t>
            </a:r>
            <a:br/>
            <a:r>
              <a:rPr b="false" i="false" strike="noStrike" sz="1200" u="none">
                <a:solidFill>
                  <a:srgbClr val="FFFFFF"/>
                </a:solidFill>
                <a:latin typeface="Calibri"/>
              </a:rPr>
              <a:t>Because these events are reportedvoluntarily from a population of uncertain size, it is not always possible toreliably estimate their frequency or establish a causal relationship to drugexposure.</a:t>
            </a:r>
            <a:br/>
            <a:r>
              <a:rPr b="false" i="false" strike="noStrike" sz="1200" u="none">
                <a:solidFill>
                  <a:srgbClr val="FFFFFF"/>
                </a:solidFill>
                <a:latin typeface="Calibri"/>
              </a:rPr>
              <a:t>albendazole 400 mg dosage</a:t>
            </a:r>
            <a:br/>
            <a:r>
              <a:rPr b="false" i="false" strike="noStrike" sz="1200" u="none">
                <a:solidFill>
                  <a:srgbClr val="FFFFFF"/>
                </a:solidFill>
                <a:latin typeface="Calibri"/>
              </a:rPr>
              <a:t>albendazole cheap</a:t>
            </a:r>
            <a:br/>
            <a:r>
              <a:rPr b="false" i="false" strike="noStrike" sz="1200" u="none">
                <a:solidFill>
                  <a:srgbClr val="FFFFFF"/>
                </a:solidFill>
                <a:latin typeface="Calibri"/>
              </a:rPr>
              <a:t>albendazole price in pakistan</a:t>
            </a:r>
            <a:br/>
            <a:r>
              <a:rPr b="false" i="false" strike="noStrike" sz="1200" u="none">
                <a:solidFill>
                  <a:srgbClr val="FFFFFF"/>
                </a:solidFill>
                <a:latin typeface="Calibri"/>
              </a:rPr>
              <a:t>do i need prescription to buy albendazole</a:t>
            </a:r>
            <a:br/>
            <a:r>
              <a:rPr b="false" i="false" strike="noStrike" sz="1200" u="none">
                <a:solidFill>
                  <a:srgbClr val="FFFFFF"/>
                </a:solidFill>
                <a:latin typeface="Calibri"/>
              </a:rPr>
              <a:t>do i need a prescription for albendazole</a:t>
            </a:r>
            <a:br/>
            <a:r>
              <a:rPr b="false" i="false" strike="noStrike" sz="1200" u="none">
                <a:solidFill>
                  <a:srgbClr val="FFFFFF"/>
                </a:solidFill>
                <a:latin typeface="Calibri"/>
              </a:rPr>
              <a:t>Heb hiervoor zelf een afspraak met de arts gemaakt en om een alternatief voor de Diane verzocht</a:t>
            </a:r>
            <a:br/>
            <a:r>
              <a:rPr b="false" i="false" strike="noStrike" sz="1200" u="none">
                <a:solidFill>
                  <a:srgbClr val="FFFFFF"/>
                </a:solidFill>
                <a:latin typeface="Calibri"/>
              </a:rPr>
              <a:t>buy albenza</a:t>
            </a:r>
            <a:br/>
            <a:r>
              <a:rPr b="false" i="false" strike="noStrike" sz="1200" u="none">
                <a:solidFill>
                  <a:srgbClr val="FFFFFF"/>
                </a:solidFill>
                <a:latin typeface="Calibri"/>
              </a:rPr>
              <a:t>where can i buy albenza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albendazole price in india</a:t>
            </a:r>
            <a:br/>
            <a:r>
              <a:rPr b="false" i="false" strike="noStrike" sz="1200" u="none">
                <a:solidFill>
                  <a:srgbClr val="FFFFFF"/>
                </a:solidFill>
                <a:latin typeface="Calibri"/>
              </a:rPr>
              <a:t>The second placebo-controlled trial was conducted in 67 untreated patients (8-69 years of age) with newly-diagnosed and recent-onset partial seizures</a:t>
            </a:r>
            <a:br/>
            <a:r>
              <a:rPr b="false" i="false" strike="noStrike" sz="1200" u="none">
                <a:solidFill>
                  <a:srgbClr val="FFFFFF"/>
                </a:solidFill>
                <a:latin typeface="Calibri"/>
              </a:rPr>
              <a:t>where can i buy albendazole for chickens</a:t>
            </a:r>
            <a:br/>
            <a:r>
              <a:rPr b="false" i="false" strike="noStrike" sz="1200" u="none">
                <a:solidFill>
                  <a:srgbClr val="FFFFFF"/>
                </a:solidFill>
                <a:latin typeface="Calibri"/>
              </a:rPr>
              <a:t>albendazole 400 mg tablets</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how much does albendazole cost</a:t>
            </a:r>
            <a:br/>
            <a:r>
              <a:rPr b="false" i="false" strike="noStrike" sz="1200" u="none">
                <a:solidFill>
                  <a:srgbClr val="FFFFFF"/>
                </a:solidFill>
                <a:latin typeface="Calibri"/>
              </a:rPr>
              <a:t>albendazole prices</a:t>
            </a:r>
            <a:br/>
            <a:r>
              <a:rPr b="false" i="false" strike="noStrike" sz="1200" u="none">
                <a:solidFill>
                  <a:srgbClr val="FFFFFF"/>
                </a:solidFill>
                <a:latin typeface="Calibri"/>
              </a:rPr>
              <a:t>PROTONIX Delayed-Release Tablets should be swallowed whole, with or without food in the stomach</a:t>
            </a:r>
            <a:br/>
            <a:r>
              <a:rPr b="false" i="false" strike="noStrike" sz="1200" u="none">
                <a:solidFill>
                  <a:srgbClr val="FFFFFF"/>
                </a:solidFill>
                <a:latin typeface="Calibri"/>
              </a:rPr>
              <a:t>generic drug for albenza</a:t>
            </a:r>
            <a:br/>
            <a:r>
              <a:rPr b="false" i="false" strike="noStrike" sz="1200" u="none">
                <a:solidFill>
                  <a:srgbClr val="FFFFFF"/>
                </a:solidFill>
                <a:latin typeface="Calibri"/>
              </a:rPr>
              <a:t>albendazole suspension rxlist</a:t>
            </a:r>
            <a:br/>
            <a:r>
              <a:rPr b="false" i="false" strike="noStrike" sz="1200" u="none">
                <a:solidFill>
                  <a:srgbClr val="FFFFFF"/>
                </a:solidFill>
                <a:latin typeface="Calibri"/>
              </a:rPr>
              <a:t>where can i buy albendazole</a:t>
            </a:r>
            <a:br/>
            <a:r>
              <a:rPr b="false" i="false" strike="noStrike" sz="1200" u="none">
                <a:solidFill>
                  <a:srgbClr val="FFFFFF"/>
                </a:solidFill>
                <a:latin typeface="Calibri"/>
              </a:rPr>
              <a:t>I hope this helps and I wish you the best in your treatment, Lisa Z</a:t>
            </a:r>
            <a:br/>
            <a:r>
              <a:rPr b="false" i="false" strike="noStrike" sz="1200" u="none">
                <a:solidFill>
                  <a:srgbClr val="FFFFFF"/>
                </a:solidFill>
                <a:latin typeface="Calibri"/>
              </a:rPr>
              <a:t>buy albenza canada</a:t>
            </a:r>
            <a:br/>
            <a:r>
              <a:rPr b="false" i="false" strike="noStrike" sz="1200" u="none">
                <a:solidFill>
                  <a:srgbClr val="FFFFFF"/>
                </a:solidFill>
                <a:latin typeface="Calibri"/>
              </a:rPr>
              <a:t>albendazole (albenza) mechanism of action</a:t>
            </a:r>
            <a:br/>
            <a:r>
              <a:rPr b="false" i="false" strike="noStrike" sz="1200" u="none">
                <a:solidFill>
                  <a:srgbClr val="FFFFFF"/>
                </a:solidFill>
                <a:latin typeface="Calibri"/>
              </a:rPr>
              <a:t>Je kunt een moisturizer gaan gebruiken met deze ingredinten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2015-12-20T01:16:36+04:00</dcterms:created>
  <dcterms:modified xsi:type="dcterms:W3CDTF">2015-12-20T01:16:36+04:00</dcterms:modified>
  <dc:title>Order Albendazole - Albenza Price</dc:title>
  <dc:description>Cheap albenza, albendazole tablets ip 400 mg used, generic albendazole, where to buy albendazole, albendazole ip 400 mg dosage, costo green fee albenza, where can i buy albendazole for chickens</dc:description>
  <dc:subject>Order Albendazole - Albenza Price</dc:subject>
  <cp:keywords>albendazole price in us, albendazole tablets 400 mg dosage, albendazole tablets online, zentel 400 mg comprim㧠albendazole, albenza chew tab generic, do you need prescription albendazole, buy albendazole 400 mg, price albendazole india, albendazole tablets 400 mg price, albenza albendazole 400mg</cp:keywords>
  <cp:category/>
</cp:coreProperties>
</file>