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1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1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1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1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1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1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1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2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2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2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2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24.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25.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2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Does Acne Come Back After Differin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acne gel reviews</a:t>
            </a:r>
            <a:br/>
            <a:r>
              <a:rPr b="false" i="false" strike="noStrike" sz="1200" u="none">
                <a:solidFill>
                  <a:srgbClr val="FFFFFF"/>
                </a:solidFill>
                <a:latin typeface="Calibri"/>
              </a:rPr>
              <a:t>Clonidine USP from the drug reservoir then begins to flow through the rate-controlling membrane and the adhesive layer of the system into the systemic circulation via the capillaries beneath the skin</a:t>
            </a:r>
            <a:br/>
            <a:r>
              <a:rPr b="false" i="false" strike="noStrike" sz="1200" u="none">
                <a:solidFill>
                  <a:srgbClr val="FFFFFF"/>
                </a:solidFill>
                <a:latin typeface="Calibri"/>
              </a:rPr>
              <a:t>buy differin cream uk</a:t>
            </a:r>
            <a:br/>
            <a:r>
              <a:rPr b="false" i="false" strike="noStrike" sz="1200" u="none">
                <a:solidFill>
                  <a:srgbClr val="FFFFFF"/>
                </a:solidFill>
                <a:latin typeface="Calibri"/>
              </a:rPr>
              <a:t>will differin help cystic acne</a:t>
            </a:r>
            <a:br/>
            <a:r>
              <a:rPr b="false" i="false" strike="noStrike" sz="1200" u="none">
                <a:solidFill>
                  <a:srgbClr val="FFFFFF"/>
                </a:solidFill>
                <a:latin typeface="Calibri"/>
              </a:rPr>
              <a:t>does differin cream make acne worse</a:t>
            </a:r>
            <a:br/>
            <a:r>
              <a:rPr b="false" i="false" strike="noStrike" sz="1200" u="none">
                <a:solidFill>
                  <a:srgbClr val="FFFFFF"/>
                </a:solidFill>
                <a:latin typeface="Calibri"/>
              </a:rPr>
              <a:t>Common side effects of Isotretinoin include headaches, join pain, dry skin, dry lips, and sun sensitivity</a:t>
            </a:r>
            <a:br/>
            <a:r>
              <a:rPr b="false" i="false" strike="noStrike" sz="1200" u="none">
                <a:solidFill>
                  <a:srgbClr val="FFFFFF"/>
                </a:solidFill>
                <a:latin typeface="Calibri"/>
              </a:rPr>
              <a:t>how much does differin cost</a:t>
            </a:r>
            <a:br/>
            <a:r>
              <a:rPr b="false" i="false" strike="noStrike" sz="1200" u="none">
                <a:solidFill>
                  <a:srgbClr val="FFFFFF"/>
                </a:solidFill>
                <a:latin typeface="Calibri"/>
              </a:rPr>
              <a:t>differin coupons</a:t>
            </a:r>
            <a:br/>
            <a:r>
              <a:rPr b="false" i="false" strike="noStrike" sz="1200" u="none">
                <a:solidFill>
                  <a:srgbClr val="FFFFFF"/>
                </a:solidFill>
                <a:latin typeface="Calibri"/>
              </a:rPr>
              <a:t>differin generic launch</a:t>
            </a:r>
            <a:br/>
            <a:r>
              <a:rPr b="false" i="false" strike="noStrike" sz="1200" u="none">
                <a:solidFill>
                  <a:srgbClr val="FFFFFF"/>
                </a:solidFill>
                <a:latin typeface="Calibri"/>
              </a:rPr>
              <a:t>You may not use any device, software, routine, or agent to interfere or attempt to interfere with the proper working of our Site</a:t>
            </a:r>
            <a:br/>
            <a:r>
              <a:rPr b="false" i="false" strike="noStrike" sz="1200" u="none">
                <a:solidFill>
                  <a:srgbClr val="FFFFFF"/>
                </a:solidFill>
                <a:latin typeface="Calibri"/>
              </a:rPr>
              <a:t>differin .3 gel coupon</a:t>
            </a:r>
            <a:br/>
            <a:r>
              <a:rPr b="false" i="false" strike="noStrike" sz="1200" u="none">
                <a:solidFill>
                  <a:srgbClr val="FFFFFF"/>
                </a:solidFill>
                <a:latin typeface="Calibri"/>
              </a:rPr>
              <a:t>differin adapalene gel 0.3 precio</a:t>
            </a:r>
            <a:br/>
            <a:r>
              <a:rPr b="false" i="false" strike="noStrike" sz="1200" u="none">
                <a:solidFill>
                  <a:srgbClr val="FFFFFF"/>
                </a:solidFill>
                <a:latin typeface="Calibri"/>
              </a:rPr>
              <a:t>where to buy adapalene gel in philippines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cream .1 reviews</a:t>
            </a:r>
            <a:br/>
            <a:r>
              <a:rPr b="false" i="false" strike="noStrike" sz="1200" u="none">
                <a:solidFill>
                  <a:srgbClr val="FFFFFF"/>
                </a:solidFill>
                <a:latin typeface="Calibri"/>
              </a:rPr>
              <a:t>harga evalen gel 0 1 adapalene</a:t>
            </a:r>
            <a:br/>
            <a:r>
              <a:rPr b="false" i="false" strike="noStrike" sz="1200" u="none">
                <a:solidFill>
                  <a:srgbClr val="FFFFFF"/>
                </a:solidFill>
                <a:latin typeface="Calibri"/>
              </a:rPr>
              <a:t>A definite plus is that Wyeth will pay 50% of your co-pay for the course of your treatment because it can get pretty pricey</a:t>
            </a:r>
            <a:br/>
            <a:r>
              <a:rPr b="false" i="false" strike="noStrike" sz="1200" u="none">
                <a:solidFill>
                  <a:srgbClr val="FFFFFF"/>
                </a:solidFill>
                <a:latin typeface="Calibri"/>
              </a:rPr>
              <a:t>differin gel 0.1</a:t>
            </a:r>
            <a:br/>
            <a:r>
              <a:rPr b="false" i="false" strike="noStrike" sz="1200" u="none">
                <a:solidFill>
                  <a:srgbClr val="FFFFFF"/>
                </a:solidFill>
                <a:latin typeface="Calibri"/>
              </a:rPr>
              <a:t>I was diagnosed with hypothyroid after the birth of my 2nd son</a:t>
            </a:r>
            <a:br/>
            <a:r>
              <a:rPr b="false" i="false" strike="noStrike" sz="1200" u="none">
                <a:solidFill>
                  <a:srgbClr val="FFFFFF"/>
                </a:solidFill>
                <a:latin typeface="Calibri"/>
              </a:rPr>
              <a:t>acne differin</a:t>
            </a:r>
            <a:br/>
            <a:r>
              <a:rPr b="false" i="false" strike="noStrike" sz="1200" u="none">
                <a:solidFill>
                  <a:srgbClr val="FFFFFF"/>
                </a:solidFill>
                <a:latin typeface="Calibri"/>
              </a:rPr>
              <a:t>differin adapalene gel 0.3</a:t>
            </a:r>
            <a:br/>
            <a:r>
              <a:rPr b="false" i="false" strike="noStrike" sz="1200" u="none">
                <a:solidFill>
                  <a:srgbClr val="FFFFFF"/>
                </a:solidFill>
                <a:latin typeface="Calibri"/>
              </a:rPr>
              <a:t>adapalene gel price in india</a:t>
            </a:r>
            <a:br/>
            <a:r>
              <a:rPr b="false" i="false" strike="noStrike" sz="1200" u="none">
                <a:solidFill>
                  <a:srgbClr val="FFFFFF"/>
                </a:solidFill>
                <a:latin typeface="Calibri"/>
              </a:rPr>
              <a:t>differin 0 3 gel 30g bula</a:t>
            </a:r>
            <a:br/>
            <a:r>
              <a:rPr b="false" i="false" strike="noStrike" sz="1200" u="none">
                <a:solidFill>
                  <a:srgbClr val="FFFFFF"/>
                </a:solidFill>
                <a:latin typeface="Calibri"/>
              </a:rPr>
              <a:t>If you smoke you should talk to your health care professional before taking combination oral contraceptives.</a:t>
            </a:r>
            <a:br/>
            <a:r>
              <a:rPr b="false" i="false" strike="noStrike" sz="1200" u="none">
                <a:solidFill>
                  <a:srgbClr val="FFFFFF"/>
                </a:solidFill>
                <a:latin typeface="Calibri"/>
              </a:rPr>
              <a:t>differin gel amazon uk</a:t>
            </a:r>
            <a:br/>
            <a:r>
              <a:rPr b="false" i="false" strike="noStrike" sz="1200" u="none">
                <a:solidFill>
                  <a:srgbClr val="FFFFFF"/>
                </a:solidFill>
                <a:latin typeface="Calibri"/>
              </a:rPr>
              <a:t>adapalene gel 0.1 w/w deriva</a:t>
            </a:r>
            <a:br/>
            <a:r>
              <a:rPr b="false" i="false" strike="noStrike" sz="1200" u="none">
                <a:solidFill>
                  <a:srgbClr val="FFFFFF"/>
                </a:solidFill>
                <a:latin typeface="Calibri"/>
              </a:rPr>
              <a:t>does differin cream work for acne</a:t>
            </a:r>
            <a:br/>
            <a:r>
              <a:rPr b="false" i="false" strike="noStrike" sz="1200" u="none">
                <a:solidFill>
                  <a:srgbClr val="FFFFFF"/>
                </a:solidFill>
                <a:latin typeface="Calibri"/>
              </a:rPr>
              <a:t>differin topical gel reviews</a:t>
            </a:r>
            <a:br/>
            <a:r>
              <a:rPr b="false" i="false" strike="noStrike" sz="1200" u="none">
                <a:solidFill>
                  <a:srgbClr val="FFFFFF"/>
                </a:solidFill>
                <a:latin typeface="Calibri"/>
              </a:rPr>
              <a:t>I was largely put on accutane due to my unforunate experience with doxy, tetra retin-A, as well as oily skin and ease of scarring (pigmentation)</a:t>
            </a:r>
            <a:br/>
            <a:r>
              <a:rPr b="false" i="false" strike="noStrike" sz="1200" u="none">
                <a:solidFill>
                  <a:srgbClr val="FFFFFF"/>
                </a:solidFill>
                <a:latin typeface="Calibri"/>
              </a:rPr>
              <a:t>differin gel 0 1 erfahrung</a:t>
            </a:r>
            <a:br/>
            <a:r>
              <a:rPr b="false" i="false" strike="noStrike" sz="1200" u="none">
                <a:solidFill>
                  <a:srgbClr val="FFFFFF"/>
                </a:solidFill>
                <a:latin typeface="Calibri"/>
              </a:rPr>
              <a:t>adapalene differin acne scars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adapalene gel 0 1</a:t>
            </a:r>
            <a:br/>
            <a:r>
              <a:rPr b="false" i="false" strike="noStrike" sz="1200" u="none">
                <a:solidFill>
                  <a:srgbClr val="FFFFFF"/>
                </a:solidFill>
                <a:latin typeface="Calibri"/>
              </a:rPr>
              <a:t>acne worse after differin</a:t>
            </a:r>
            <a:br/>
            <a:r>
              <a:rPr b="false" i="false" strike="noStrike" sz="1200" u="none">
                <a:solidFill>
                  <a:srgbClr val="FFFFFF"/>
                </a:solidFill>
                <a:latin typeface="Calibri"/>
              </a:rPr>
              <a:t>thuoc differin 30g</a:t>
            </a:r>
            <a:br/>
            <a:r>
              <a:rPr b="false" i="false" strike="noStrike" sz="1200" u="none">
                <a:solidFill>
                  <a:srgbClr val="FFFFFF"/>
                </a:solidFill>
                <a:latin typeface="Calibri"/>
              </a:rPr>
              <a:t>adapalene cream</a:t>
            </a:r>
            <a:br/>
            <a:r>
              <a:rPr b="false" i="false" strike="noStrike" sz="1200" u="none">
                <a:solidFill>
                  <a:srgbClr val="FFFFFF"/>
                </a:solidFill>
                <a:latin typeface="Calibri"/>
              </a:rPr>
              <a:t>You are more likely to see observational studies addressing the long-term safety risks as opposed to long-term clinical trials</a:t>
            </a:r>
            <a:br/>
            <a:r>
              <a:rPr b="false" i="false" strike="noStrike" sz="1200" u="none">
                <a:solidFill>
                  <a:srgbClr val="FFFFFF"/>
                </a:solidFill>
                <a:latin typeface="Calibri"/>
              </a:rPr>
              <a:t>differin lotion manufacturer coupon</a:t>
            </a:r>
            <a:br/>
            <a:r>
              <a:rPr b="false" i="false" strike="noStrike" sz="1200" u="none">
                <a:solidFill>
                  <a:srgbClr val="FFFFFF"/>
                </a:solidFill>
                <a:latin typeface="Calibri"/>
              </a:rPr>
              <a:t>how much does differin lotion cost</a:t>
            </a:r>
            <a:br/>
            <a:r>
              <a:rPr b="false" i="false" strike="noStrike" sz="1200" u="none">
                <a:solidFill>
                  <a:srgbClr val="FFFFFF"/>
                </a:solidFill>
                <a:latin typeface="Calibri"/>
              </a:rPr>
              <a:t>Screening for hepatitis B and C should be considered when there is evidence of viral hepatitis such as elevated liver function test results.</a:t>
            </a:r>
            <a:br/>
            <a:r>
              <a:rPr b="false" i="false" strike="noStrike" sz="1200" u="none">
                <a:solidFill>
                  <a:srgbClr val="FFFFFF"/>
                </a:solidFill>
                <a:latin typeface="Calibri"/>
              </a:rPr>
              <a:t>differin online pharmacy</a:t>
            </a:r>
            <a:br/>
            <a:r>
              <a:rPr b="false" i="false" strike="noStrike" sz="1200" u="none">
                <a:solidFill>
                  <a:srgbClr val="FFFFFF"/>
                </a:solidFill>
                <a:latin typeface="Calibri"/>
              </a:rPr>
              <a:t>Clindamycin or Cleocin is also provided in gel form, oral tablet or suppository</a:t>
            </a:r>
            <a:br/>
            <a:r>
              <a:rPr b="false" i="false" strike="noStrike" sz="1200" u="none">
                <a:solidFill>
                  <a:srgbClr val="FFFFFF"/>
                </a:solidFill>
                <a:latin typeface="Calibri"/>
              </a:rPr>
              <a:t>differin gel coupon</a:t>
            </a:r>
            <a:br/>
            <a:r>
              <a:rPr b="false" i="false" strike="noStrike" sz="1200" u="none">
                <a:solidFill>
                  <a:srgbClr val="FFFFFF"/>
                </a:solidFill>
                <a:latin typeface="Calibri"/>
              </a:rPr>
              <a:t>differin gel 0.1 comprar</a:t>
            </a:r>
            <a:br/>
            <a:r>
              <a:rPr b="false" i="false" strike="noStrike" sz="1200" u="none">
                <a:solidFill>
                  <a:srgbClr val="FFFFFF"/>
                </a:solidFill>
                <a:latin typeface="Calibri"/>
              </a:rPr>
              <a:t>differin 0.3 gel 45gm</a:t>
            </a:r>
            <a:br/>
            <a:r>
              <a:rPr b="false" i="false" strike="noStrike" sz="1200" u="none">
                <a:solidFill>
                  <a:srgbClr val="FFFFFF"/>
                </a:solidFill>
                <a:latin typeface="Calibri"/>
              </a:rPr>
              <a:t>I try to stay positive on this med, but the bad symptoms weigh me down</a:t>
            </a:r>
            <a:br/>
            <a:r>
              <a:rPr b="false" i="false" strike="noStrike" sz="1200" u="none">
                <a:solidFill>
                  <a:srgbClr val="FFFFFF"/>
                </a:solidFill>
                <a:latin typeface="Calibri"/>
              </a:rPr>
              <a:t>differin .1 cream coupon</a:t>
            </a:r>
            <a:br/>
            <a:r>
              <a:rPr b="false" i="false" strike="noStrike" sz="1200" u="none">
                <a:solidFill>
                  <a:srgbClr val="FFFFFF"/>
                </a:solidFill>
                <a:latin typeface="Calibri"/>
              </a:rPr>
              <a:t>differin gel 0 1 ou 0 3</a:t>
            </a:r>
            <a:br/>
            <a:r>
              <a:rPr b="false" i="false" strike="noStrike" sz="1200" u="none">
                <a:solidFill>
                  <a:srgbClr val="FFFFFF"/>
                </a:solidFill>
                <a:latin typeface="Calibri"/>
              </a:rPr>
              <a:t>adapalene cream .1</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.3 gel generic</a:t>
            </a:r>
            <a:br/>
            <a:r>
              <a:rPr b="false" i="false" strike="noStrike" sz="1200" u="none">
                <a:solidFill>
                  <a:srgbClr val="FFFFFF"/>
                </a:solidFill>
                <a:latin typeface="Calibri"/>
              </a:rPr>
              <a:t>differin buy uk</a:t>
            </a:r>
            <a:br/>
            <a:r>
              <a:rPr b="false" i="false" strike="noStrike" sz="1200" u="none">
                <a:solidFill>
                  <a:srgbClr val="FFFFFF"/>
                </a:solidFill>
                <a:latin typeface="Calibri"/>
              </a:rPr>
              <a:t>Falls ntig sollte die Anwendung bis zum vollstndigen Abklingen der Symptome ganz ausgesetzt werden.</a:t>
            </a:r>
            <a:br/>
            <a:r>
              <a:rPr b="false" i="false" strike="noStrike" sz="1200" u="none">
                <a:solidFill>
                  <a:srgbClr val="FFFFFF"/>
                </a:solidFill>
                <a:latin typeface="Calibri"/>
              </a:rPr>
              <a:t>differin gel online india</a:t>
            </a:r>
            <a:br/>
            <a:r>
              <a:rPr b="false" i="false" strike="noStrike" sz="1200" u="none">
                <a:solidFill>
                  <a:srgbClr val="FFFFFF"/>
                </a:solidFill>
                <a:latin typeface="Calibri"/>
              </a:rPr>
              <a:t>buy differin gel 0.3 online</a:t>
            </a:r>
            <a:br/>
            <a:r>
              <a:rPr b="false" i="false" strike="noStrike" sz="1200" u="none">
                <a:solidFill>
                  <a:srgbClr val="FFFFFF"/>
                </a:solidFill>
                <a:latin typeface="Calibri"/>
              </a:rPr>
              <a:t>differin 0.3 reviews acne</a:t>
            </a:r>
            <a:br/>
            <a:r>
              <a:rPr b="false" i="false" strike="noStrike" sz="1200" u="none">
                <a:solidFill>
                  <a:srgbClr val="FFFFFF"/>
                </a:solidFill>
                <a:latin typeface="Calibri"/>
              </a:rPr>
              <a:t>My 9 yr.old son has been trying different med's for over three years now</a:t>
            </a:r>
            <a:br/>
            <a:r>
              <a:rPr b="false" i="false" strike="noStrike" sz="1200" u="none">
                <a:solidFill>
                  <a:srgbClr val="FFFFFF"/>
                </a:solidFill>
                <a:latin typeface="Calibri"/>
              </a:rPr>
              <a:t>co lepsze epiduo czy differin</a:t>
            </a:r>
            <a:br/>
            <a:r>
              <a:rPr b="false" i="false" strike="noStrike" sz="1200" u="none">
                <a:solidFill>
                  <a:srgbClr val="FFFFFF"/>
                </a:solidFill>
                <a:latin typeface="Calibri"/>
              </a:rPr>
              <a:t>differin gel 0.3 savings page for details</a:t>
            </a:r>
            <a:br/>
            <a:r>
              <a:rPr b="false" i="false" strike="noStrike" sz="1200" u="none">
                <a:solidFill>
                  <a:srgbClr val="FFFFFF"/>
                </a:solidFill>
                <a:latin typeface="Calibri"/>
              </a:rPr>
              <a:t>adapalene gel</a:t>
            </a:r>
            <a:br/>
            <a:r>
              <a:rPr b="false" i="false" strike="noStrike" sz="1200" u="none">
                <a:solidFill>
                  <a:srgbClr val="FFFFFF"/>
                </a:solidFill>
                <a:latin typeface="Calibri"/>
              </a:rPr>
              <a:t>generic differin gel reviews</a:t>
            </a:r>
            <a:br/>
            <a:r>
              <a:rPr b="false" i="false" strike="noStrike" sz="1200" u="none">
                <a:solidFill>
                  <a:srgbClr val="FFFFFF"/>
                </a:solidFill>
                <a:latin typeface="Calibri"/>
              </a:rPr>
              <a:t>Or brandy will not sustained erection.</a:t>
            </a:r>
            <a:br/>
            <a:r>
              <a:rPr b="false" i="false" strike="noStrike" sz="1200" u="none">
                <a:solidFill>
                  <a:srgbClr val="FFFFFF"/>
                </a:solidFill>
                <a:latin typeface="Calibri"/>
              </a:rPr>
              <a:t>differin gel 0.1 buy uk</a:t>
            </a:r>
            <a:br/>
            <a:r>
              <a:rPr b="false" i="false" strike="noStrike" sz="1200" u="none">
                <a:solidFill>
                  <a:srgbClr val="FFFFFF"/>
                </a:solidFill>
                <a:latin typeface="Calibri"/>
              </a:rPr>
              <a:t>My GP suggested that I see the specialist</a:t>
            </a:r>
            <a:br/>
            <a:r>
              <a:rPr b="false" i="false" strike="noStrike" sz="1200" u="none">
                <a:solidFill>
                  <a:srgbClr val="FFFFFF"/>
                </a:solidFill>
                <a:latin typeface="Calibri"/>
              </a:rPr>
              <a:t>differin cream cost</a:t>
            </a:r>
            <a:br/>
            <a:r>
              <a:rPr b="false" i="false" strike="noStrike" sz="1200" u="none">
                <a:solidFill>
                  <a:srgbClr val="FFFFFF"/>
                </a:solidFill>
                <a:latin typeface="Calibri"/>
              </a:rPr>
              <a:t>differin cream 0.1</a:t>
            </a:r>
            <a:br/>
            <a:r>
              <a:rPr b="false" i="false" strike="noStrike" sz="1200" u="none">
                <a:solidFill>
                  <a:srgbClr val="FFFFFF"/>
                </a:solidFill>
                <a:latin typeface="Calibri"/>
              </a:rPr>
              <a:t>I have no awkward feelings, you have to figure that out within yourself</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acne cream differin</a:t>
            </a:r>
            <a:br/>
            <a:r>
              <a:rPr b="false" i="false" strike="noStrike" sz="1200" u="none">
                <a:solidFill>
                  <a:srgbClr val="FFFFFF"/>
                </a:solidFill>
                <a:latin typeface="Calibri"/>
              </a:rPr>
              <a:t>differin gel price australia</a:t>
            </a:r>
            <a:br/>
            <a:r>
              <a:rPr b="false" i="false" strike="noStrike" sz="1200" u="none">
                <a:solidFill>
                  <a:srgbClr val="FFFFFF"/>
                </a:solidFill>
                <a:latin typeface="Calibri"/>
              </a:rPr>
              <a:t>epiduo differin</a:t>
            </a:r>
            <a:br/>
            <a:r>
              <a:rPr b="false" i="false" strike="noStrike" sz="1200" u="none">
                <a:solidFill>
                  <a:srgbClr val="FFFFFF"/>
                </a:solidFill>
                <a:latin typeface="Calibri"/>
              </a:rPr>
              <a:t>differin gel</a:t>
            </a:r>
            <a:br/>
            <a:r>
              <a:rPr b="false" i="false" strike="noStrike" sz="1200" u="none">
                <a:solidFill>
                  <a:srgbClr val="FFFFFF"/>
                </a:solidFill>
                <a:latin typeface="Calibri"/>
              </a:rPr>
              <a:t>buy differin 0.3</a:t>
            </a:r>
            <a:br/>
            <a:r>
              <a:rPr b="false" i="false" strike="noStrike" sz="1200" u="none">
                <a:solidFill>
                  <a:srgbClr val="FFFFFF"/>
                </a:solidFill>
                <a:latin typeface="Calibri"/>
              </a:rPr>
              <a:t>other uses for differin gel</a:t>
            </a:r>
            <a:br/>
            <a:r>
              <a:rPr b="false" i="false" strike="noStrike" sz="1200" u="none">
                <a:solidFill>
                  <a:srgbClr val="FFFFFF"/>
                </a:solidFill>
                <a:latin typeface="Calibri"/>
              </a:rPr>
              <a:t>differin gel 0.1 coupon</a:t>
            </a:r>
            <a:br/>
            <a:r>
              <a:rPr b="false" i="false" strike="noStrike" sz="1200" u="none">
                <a:solidFill>
                  <a:srgbClr val="FFFFFF"/>
                </a:solidFill>
                <a:latin typeface="Calibri"/>
              </a:rPr>
              <a:t>does differin work for back acne</a:t>
            </a:r>
            <a:br/>
            <a:r>
              <a:rPr b="false" i="false" strike="noStrike" sz="1200" u="none">
                <a:solidFill>
                  <a:srgbClr val="FFFFFF"/>
                </a:solidFill>
                <a:latin typeface="Calibri"/>
              </a:rPr>
              <a:t>does differin work for cystic acne</a:t>
            </a:r>
            <a:br/>
            <a:r>
              <a:rPr b="false" i="false" strike="noStrike" sz="1200" u="none">
                <a:solidFill>
                  <a:srgbClr val="FFFFFF"/>
                </a:solidFill>
                <a:latin typeface="Calibri"/>
              </a:rPr>
              <a:t>does differin work for dark spots</a:t>
            </a:r>
            <a:br/>
            <a:r>
              <a:rPr b="false" i="false" strike="noStrike" sz="1200" u="none">
                <a:solidFill>
                  <a:srgbClr val="FFFFFF"/>
                </a:solidFill>
                <a:latin typeface="Calibri"/>
              </a:rPr>
              <a:t>differin gel coupon 2014</a:t>
            </a:r>
            <a:br/>
            <a:r>
              <a:rPr b="false" i="false" strike="noStrike" sz="1200" u="none">
                <a:solidFill>
                  <a:srgbClr val="FFFFFF"/>
                </a:solidFill>
                <a:latin typeface="Calibri"/>
              </a:rPr>
              <a:t>The tablets should be stored at 77 degree Fahrenheit temperature and should be protected from humidity and moisture.</a:t>
            </a:r>
            <a:br/>
            <a:r>
              <a:rPr b="false" i="false" strike="noStrike" sz="1200" u="none">
                <a:solidFill>
                  <a:srgbClr val="FFFFFF"/>
                </a:solidFill>
                <a:latin typeface="Calibri"/>
              </a:rPr>
              <a:t>how much does differin gel cost</a:t>
            </a:r>
            <a:br/>
            <a:r>
              <a:rPr b="false" i="false" strike="noStrike" sz="1200" u="none">
                <a:solidFill>
                  <a:srgbClr val="FFFFFF"/>
                </a:solidFill>
                <a:latin typeface="Calibri"/>
              </a:rPr>
              <a:t>generic differin price</a:t>
            </a:r>
            <a:br/>
            <a:r>
              <a:rPr b="false" i="false" strike="noStrike" sz="1200" u="none">
                <a:solidFill>
                  <a:srgbClr val="FFFFFF"/>
                </a:solidFill>
                <a:latin typeface="Calibri"/>
              </a:rPr>
              <a:t>buy differin gel online uk</a:t>
            </a:r>
            <a:br/>
            <a:r>
              <a:rPr b="false" i="false" strike="noStrike" sz="1200" u="none">
                <a:solidFill>
                  <a:srgbClr val="FFFFFF"/>
                </a:solidFill>
                <a:latin typeface="Calibri"/>
              </a:rPr>
              <a:t>Clean your inhaler or nebulizer regularly</a:t>
            </a:r>
            <a:br/>
            <a:r>
              <a:rPr b="false" i="false" strike="noStrike" sz="1200" u="none">
                <a:solidFill>
                  <a:srgbClr val="FFFFFF"/>
                </a:solidFill>
                <a:latin typeface="Calibri"/>
              </a:rPr>
              <a:t>differin lotion 0.1 reviews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gel 0.3 savings page</a:t>
            </a:r>
            <a:br/>
            <a:r>
              <a:rPr b="false" i="false" strike="noStrike" sz="1200" u="none">
                <a:solidFill>
                  <a:srgbClr val="FFFFFF"/>
                </a:solidFill>
                <a:latin typeface="Calibri"/>
              </a:rPr>
              <a:t>In this substudy, prior use of estrogen alone or estrogen-plus-progestin combination hormone therapy was reported by 26% of the women</a:t>
            </a:r>
            <a:br/>
            <a:r>
              <a:rPr b="false" i="false" strike="noStrike" sz="1200" u="none">
                <a:solidFill>
                  <a:srgbClr val="FFFFFF"/>
                </a:solidFill>
                <a:latin typeface="Calibri"/>
              </a:rPr>
              <a:t>what is differin gel 0.3 used for</a:t>
            </a:r>
            <a:br/>
            <a:r>
              <a:rPr b="false" i="false" strike="noStrike" sz="1200" u="none">
                <a:solidFill>
                  <a:srgbClr val="FFFFFF"/>
                </a:solidFill>
                <a:latin typeface="Calibri"/>
              </a:rPr>
              <a:t>differin cream 0.1 price</a:t>
            </a:r>
            <a:br/>
            <a:r>
              <a:rPr b="false" i="false" strike="noStrike" sz="1200" u="none">
                <a:solidFill>
                  <a:srgbClr val="FFFFFF"/>
                </a:solidFill>
                <a:latin typeface="Calibri"/>
              </a:rPr>
              <a:t>differin cream reviews wrinkles</a:t>
            </a:r>
            <a:br/>
            <a:r>
              <a:rPr b="false" i="false" strike="noStrike" sz="1200" u="none">
                <a:solidFill>
                  <a:srgbClr val="FFFFFF"/>
                </a:solidFill>
                <a:latin typeface="Calibri"/>
              </a:rPr>
              <a:t>differin ointment for acne</a:t>
            </a:r>
            <a:br/>
            <a:r>
              <a:rPr b="false" i="false" strike="noStrike" sz="1200" u="none">
                <a:solidFill>
                  <a:srgbClr val="FFFFFF"/>
                </a:solidFill>
                <a:latin typeface="Calibri"/>
              </a:rPr>
              <a:t>differin gel buy online australia</a:t>
            </a:r>
            <a:br/>
            <a:r>
              <a:rPr b="false" i="false" strike="noStrike" sz="1200" u="none">
                <a:solidFill>
                  <a:srgbClr val="FFFFFF"/>
                </a:solidFill>
                <a:latin typeface="Calibri"/>
              </a:rPr>
              <a:t>differin gel 0.3 price</a:t>
            </a:r>
            <a:br/>
            <a:r>
              <a:rPr b="false" i="false" strike="noStrike" sz="1200" u="none">
                <a:solidFill>
                  <a:srgbClr val="FFFFFF"/>
                </a:solidFill>
                <a:latin typeface="Calibri"/>
              </a:rPr>
              <a:t>differin gel price</a:t>
            </a:r>
            <a:br/>
            <a:r>
              <a:rPr b="false" i="false" strike="noStrike" sz="1200" u="none">
                <a:solidFill>
                  <a:srgbClr val="FFFFFF"/>
                </a:solidFill>
                <a:latin typeface="Calibri"/>
              </a:rPr>
              <a:t>differin price walgreens</a:t>
            </a:r>
            <a:br/>
            <a:r>
              <a:rPr b="false" i="false" strike="noStrike" sz="1200" u="none">
                <a:solidFill>
                  <a:srgbClr val="FFFFFF"/>
                </a:solidFill>
                <a:latin typeface="Calibri"/>
              </a:rPr>
              <a:t>adapalene gel adaferin uses</a:t>
            </a:r>
            <a:br/>
            <a:r>
              <a:rPr b="false" i="false" strike="noStrike" sz="1200" u="none">
                <a:solidFill>
                  <a:srgbClr val="FFFFFF"/>
                </a:solidFill>
                <a:latin typeface="Calibri"/>
              </a:rPr>
              <a:t>Nng  nh trung bnh trong huyt thanh t 2 mcg/ml khi ung liu duy nht 200 mg Cefixim</a:t>
            </a:r>
            <a:br/>
            <a:r>
              <a:rPr b="false" i="false" strike="noStrike" sz="1200" u="none">
                <a:solidFill>
                  <a:srgbClr val="FFFFFF"/>
                </a:solidFill>
                <a:latin typeface="Calibri"/>
              </a:rPr>
              <a:t>differin cream for oily skin</a:t>
            </a:r>
            <a:br/>
            <a:r>
              <a:rPr b="false" i="false" strike="noStrike" sz="1200" u="none">
                <a:solidFill>
                  <a:srgbClr val="FFFFFF"/>
                </a:solidFill>
                <a:latin typeface="Calibri"/>
              </a:rPr>
              <a:t>does differin gel work for acne scars</a:t>
            </a:r>
            <a:br/>
            <a:r>
              <a:rPr b="false" i="false" strike="noStrike" sz="1200" u="none">
                <a:solidFill>
                  <a:srgbClr val="FFFFFF"/>
                </a:solidFill>
                <a:latin typeface="Calibri"/>
              </a:rPr>
              <a:t>differin gel coupon code</a:t>
            </a:r>
            <a:br/>
            <a:r>
              <a:rPr b="false" i="false" strike="noStrike" sz="1200" u="none">
                <a:solidFill>
                  <a:srgbClr val="FFFFFF"/>
                </a:solidFill>
                <a:latin typeface="Calibri"/>
              </a:rPr>
              <a:t>differin gel .3</a:t>
            </a:r>
            <a:br/>
            <a:r>
              <a:rPr b="false" i="false" strike="noStrike" sz="1200" u="none">
                <a:solidFill>
                  <a:srgbClr val="FFFFFF"/>
                </a:solidFill>
                <a:latin typeface="Calibri"/>
              </a:rPr>
              <a:t>Before taking Lisinopril 30mg 30mg, tell your doctor or pharmacist if you are allergic to it; or to other ACE inhibitors (such as benazepril); or if you have any other allergies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3 gel</a:t>
            </a:r>
            <a:br/>
            <a:r>
              <a:rPr b="false" i="false" strike="noStrike" sz="1200" u="none">
                <a:solidFill>
                  <a:srgbClr val="FFFFFF"/>
                </a:solidFill>
                <a:latin typeface="Calibri"/>
              </a:rPr>
              <a:t>faxing loan no no payday teletrack That would help to build on the boomlet downtown, where residential occupancy rates stand above 95 percent, driven by an influx of companies and entrepreneurs</a:t>
            </a:r>
            <a:br/>
            <a:r>
              <a:rPr b="false" i="false" strike="noStrike" sz="1200" u="none">
                <a:solidFill>
                  <a:srgbClr val="FFFFFF"/>
                </a:solidFill>
                <a:latin typeface="Calibri"/>
              </a:rPr>
              <a:t>differin coupon printable</a:t>
            </a:r>
            <a:br/>
            <a:r>
              <a:rPr b="false" i="false" strike="noStrike" sz="1200" u="none">
                <a:solidFill>
                  <a:srgbClr val="FFFFFF"/>
                </a:solidFill>
                <a:latin typeface="Calibri"/>
              </a:rPr>
              <a:t>differin acne worse</a:t>
            </a:r>
            <a:br/>
            <a:r>
              <a:rPr b="false" i="false" strike="noStrike" sz="1200" u="none">
                <a:solidFill>
                  <a:srgbClr val="FFFFFF"/>
                </a:solidFill>
                <a:latin typeface="Calibri"/>
              </a:rPr>
              <a:t>Heb hiervoor zelf een afspraak met de arts gemaakt en om een alternatief voor de Diane verzocht</a:t>
            </a:r>
            <a:br/>
            <a:r>
              <a:rPr b="false" i="false" strike="noStrike" sz="1200" u="none">
                <a:solidFill>
                  <a:srgbClr val="FFFFFF"/>
                </a:solidFill>
                <a:latin typeface="Calibri"/>
              </a:rPr>
              <a:t>differin 0.3 gel coupon</a:t>
            </a:r>
            <a:br/>
            <a:r>
              <a:rPr b="false" i="false" strike="noStrike" sz="1200" u="none">
                <a:solidFill>
                  <a:srgbClr val="FFFFFF"/>
                </a:solidFill>
                <a:latin typeface="Calibri"/>
              </a:rPr>
              <a:t>differin gel coupon card</a:t>
            </a:r>
            <a:br/>
            <a:r>
              <a:rPr b="false" i="false" strike="noStrike" sz="1200" u="none">
                <a:solidFill>
                  <a:srgbClr val="FFFFFF"/>
                </a:solidFill>
                <a:latin typeface="Calibri"/>
              </a:rPr>
              <a:t>differin gel online</a:t>
            </a:r>
            <a:br/>
            <a:r>
              <a:rPr b="false" i="false" strike="noStrike" sz="1200" u="none">
                <a:solidFill>
                  <a:srgbClr val="FFFFFF"/>
                </a:solidFill>
                <a:latin typeface="Calibri"/>
              </a:rPr>
              <a:t>buy differin gel 0.1 online</a:t>
            </a:r>
            <a:br/>
            <a:r>
              <a:rPr b="false" i="false" strike="noStrike" sz="1200" u="none">
                <a:solidFill>
                  <a:srgbClr val="FFFFFF"/>
                </a:solidFill>
                <a:latin typeface="Calibri"/>
              </a:rPr>
              <a:t>what is differin gel 0.1 used for</a:t>
            </a:r>
            <a:br/>
            <a:r>
              <a:rPr b="false" i="false" strike="noStrike" sz="1200" u="none">
                <a:solidFill>
                  <a:srgbClr val="FFFFFF"/>
                </a:solidFill>
                <a:latin typeface="Calibri"/>
              </a:rPr>
              <a:t>does differin work</a:t>
            </a:r>
            <a:br/>
            <a:r>
              <a:rPr b="false" i="false" strike="noStrike" sz="1200" u="none">
                <a:solidFill>
                  <a:srgbClr val="FFFFFF"/>
                </a:solidFill>
                <a:latin typeface="Calibri"/>
              </a:rPr>
              <a:t>differin generic</a:t>
            </a:r>
            <a:br/>
            <a:r>
              <a:rPr b="false" i="false" strike="noStrike" sz="1200" u="none">
                <a:solidFill>
                  <a:srgbClr val="FFFFFF"/>
                </a:solidFill>
                <a:latin typeface="Calibri"/>
              </a:rPr>
              <a:t>differin cream cost uk</a:t>
            </a:r>
            <a:br/>
            <a:r>
              <a:rPr b="false" i="false" strike="noStrike" sz="1200" u="none">
                <a:solidFill>
                  <a:srgbClr val="FFFFFF"/>
                </a:solidFill>
                <a:latin typeface="Calibri"/>
              </a:rPr>
              <a:t>differin xp 0.3 reviews</a:t>
            </a:r>
            <a:br/>
            <a:r>
              <a:rPr b="false" i="false" strike="noStrike" sz="1200" u="none">
                <a:solidFill>
                  <a:srgbClr val="FFFFFF"/>
                </a:solidFill>
                <a:latin typeface="Calibri"/>
              </a:rPr>
              <a:t>differin gel 0.1 buy online</a:t>
            </a:r>
            <a:br/>
            <a:r>
              <a:rPr b="false" i="false" strike="noStrike" sz="1200" u="none">
                <a:solidFill>
                  <a:srgbClr val="FFFFFF"/>
                </a:solidFill>
                <a:latin typeface="Calibri"/>
              </a:rPr>
              <a:t>differin gel 1.0</a:t>
            </a:r>
            <a:br/>
            <a:r>
              <a:rPr b="false" i="false" strike="noStrike" sz="1200" u="none">
                <a:solidFill>
                  <a:srgbClr val="FFFFFF"/>
                </a:solidFill>
                <a:latin typeface="Calibri"/>
              </a:rPr>
              <a:t>This is America&amp;rsquo;s wake up call</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gel 0.1 generic</a:t>
            </a:r>
            <a:br/>
            <a:r>
              <a:rPr b="false" i="false" strike="noStrike" sz="1200" u="none">
                <a:solidFill>
                  <a:srgbClr val="FFFFFF"/>
                </a:solidFill>
                <a:latin typeface="Calibri"/>
              </a:rPr>
              <a:t>Heb je naast salicyzuur nog andere producten die je aan kan raden?</a:t>
            </a:r>
            <a:br/>
            <a:r>
              <a:rPr b="false" i="false" strike="noStrike" sz="1200" u="none">
                <a:solidFill>
                  <a:srgbClr val="FFFFFF"/>
                </a:solidFill>
                <a:latin typeface="Calibri"/>
              </a:rPr>
              <a:t>does acne come back after differin</a:t>
            </a:r>
            <a:br/>
            <a:r>
              <a:rPr b="false" i="false" strike="noStrike" sz="1200" u="none">
                <a:solidFill>
                  <a:srgbClr val="FFFFFF"/>
                </a:solidFill>
                <a:latin typeface="Calibri"/>
              </a:rPr>
              <a:t>adapalene gel .1 reviews</a:t>
            </a:r>
            <a:br/>
            <a:r>
              <a:rPr b="false" i="false" strike="noStrike" sz="1200" u="none">
                <a:solidFill>
                  <a:srgbClr val="FFFFFF"/>
                </a:solidFill>
                <a:latin typeface="Calibri"/>
              </a:rPr>
              <a:t>cystic acne differin gel</a:t>
            </a:r>
            <a:br/>
            <a:r>
              <a:rPr b="false" i="false" strike="noStrike" sz="1200" u="none">
                <a:solidFill>
                  <a:srgbClr val="FFFFFF"/>
                </a:solidFill>
                <a:latin typeface="Calibri"/>
              </a:rPr>
              <a:t>differin gel 0.3 purchase</a:t>
            </a:r>
            <a:br/>
            <a:r>
              <a:rPr b="false" i="false" strike="noStrike" sz="1200" u="none">
                <a:solidFill>
                  <a:srgbClr val="FFFFFF"/>
                </a:solidFill>
                <a:latin typeface="Calibri"/>
              </a:rPr>
              <a:t>differin cream 0.1 reviews</a:t>
            </a:r>
            <a:br/>
            <a:r>
              <a:rPr b="false" i="false" strike="noStrike" sz="1200" u="none">
                <a:solidFill>
                  <a:srgbClr val="FFFFFF"/>
                </a:solidFill>
                <a:latin typeface="Calibri"/>
              </a:rPr>
              <a:t>In both Europe and the US, Exforge has been approved for patients whose blood pressure is not adequately controlled by through angiotensin receptor blockers or calcium channel blockers</a:t>
            </a:r>
            <a:br/>
            <a:r>
              <a:rPr b="false" i="false" strike="noStrike" sz="1200" u="none">
                <a:solidFill>
                  <a:srgbClr val="FFFFFF"/>
                </a:solidFill>
                <a:latin typeface="Calibri"/>
              </a:rPr>
              <a:t>perrigo adapalene cream 0.1 reviews</a:t>
            </a:r>
            <a:br/>
            <a:r>
              <a:rPr b="false" i="false" strike="noStrike" sz="1200" u="none">
                <a:solidFill>
                  <a:srgbClr val="FFFFFF"/>
                </a:solidFill>
                <a:latin typeface="Calibri"/>
              </a:rPr>
              <a:t>cost of differin lotion</a:t>
            </a:r>
            <a:br/>
            <a:r>
              <a:rPr b="false" i="false" strike="noStrike" sz="1200" u="none">
                <a:solidFill>
                  <a:srgbClr val="FFFFFF"/>
                </a:solidFill>
                <a:latin typeface="Calibri"/>
              </a:rPr>
              <a:t>buy differin gel online</a:t>
            </a:r>
            <a:br/>
            <a:r>
              <a:rPr b="false" i="false" strike="noStrike" sz="1200" u="none">
                <a:solidFill>
                  <a:srgbClr val="FFFFFF"/>
                </a:solidFill>
                <a:latin typeface="Calibri"/>
              </a:rPr>
              <a:t>It is not as effective as the regular hormonal contraceptive pill and should not be relied upon as a replacement.</a:t>
            </a:r>
            <a:br/>
            <a:r>
              <a:rPr b="false" i="false" strike="noStrike" sz="1200" u="none">
                <a:solidFill>
                  <a:srgbClr val="FFFFFF"/>
                </a:solidFill>
                <a:latin typeface="Calibri"/>
              </a:rPr>
              <a:t>differin gel reviews</a:t>
            </a:r>
            <a:br/>
            <a:r>
              <a:rPr b="false" i="false" strike="noStrike" sz="1200" u="none">
                <a:solidFill>
                  <a:srgbClr val="FFFFFF"/>
                </a:solidFill>
                <a:latin typeface="Calibri"/>
              </a:rPr>
              <a:t>differin gave me cystic acne</a:t>
            </a:r>
            <a:br/>
            <a:r>
              <a:rPr b="false" i="false" strike="noStrike" sz="1200" u="none">
                <a:solidFill>
                  <a:srgbClr val="FFFFFF"/>
                </a:solidFill>
                <a:latin typeface="Calibri"/>
              </a:rPr>
              <a:t>cheap alternative to differin</a:t>
            </a:r>
            <a:br/>
            <a:r>
              <a:rPr b="false" i="false" strike="noStrike" sz="1200" u="none">
                <a:solidFill>
                  <a:srgbClr val="FFFFFF"/>
                </a:solidFill>
                <a:latin typeface="Calibri"/>
              </a:rPr>
              <a:t>what is differin</a:t>
            </a:r>
            <a:br/>
            <a:r>
              <a:rPr b="false" i="false" strike="noStrike" sz="1200" u="none">
                <a:solidFill>
                  <a:srgbClr val="FFFFFF"/>
                </a:solidFill>
                <a:latin typeface="Calibri"/>
              </a:rPr>
              <a:t>If you miss a dosage of Ventolin (Proventil) and you are using it regularly, use it as soon as possible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acne cream coupons</a:t>
            </a:r>
            <a:br/>
            <a:r>
              <a:rPr b="false" i="false" strike="noStrike" sz="1200" u="none">
                <a:solidFill>
                  <a:srgbClr val="FFFFFF"/>
                </a:solidFill>
                <a:latin typeface="Calibri"/>
              </a:rPr>
              <a:t>does differin work for rosacea</a:t>
            </a:r>
            <a:br/>
            <a:r>
              <a:rPr b="false" i="false" strike="noStrike" sz="1200" u="none">
                <a:solidFill>
                  <a:srgbClr val="FFFFFF"/>
                </a:solidFill>
                <a:latin typeface="Calibri"/>
              </a:rPr>
              <a:t>differin lotion 0.1 price</a:t>
            </a:r>
            <a:br/>
            <a:r>
              <a:rPr b="false" i="false" strike="noStrike" sz="1200" u="none">
                <a:solidFill>
                  <a:srgbClr val="FFFFFF"/>
                </a:solidFill>
                <a:latin typeface="Calibri"/>
              </a:rPr>
              <a:t>differin lotion copay card</a:t>
            </a:r>
            <a:br/>
            <a:r>
              <a:rPr b="false" i="false" strike="noStrike" sz="1200" u="none">
                <a:solidFill>
                  <a:srgbClr val="FFFFFF"/>
                </a:solidFill>
                <a:latin typeface="Calibri"/>
              </a:rPr>
              <a:t>differin 0.1 cream coupon</a:t>
            </a:r>
            <a:br/>
            <a:r>
              <a:rPr b="false" i="false" strike="noStrike" sz="1200" u="none">
                <a:solidFill>
                  <a:srgbClr val="FFFFFF"/>
                </a:solidFill>
                <a:latin typeface="Calibri"/>
              </a:rPr>
              <a:t>The judgments are based on the German parts of the patents EP 0 852 885 and EP 1 264 504 and belong to the SISVEL Wireless Patent Portfolio</a:t>
            </a:r>
            <a:br/>
            <a:r>
              <a:rPr b="false" i="false" strike="noStrike" sz="1200" u="none">
                <a:solidFill>
                  <a:srgbClr val="FFFFFF"/>
                </a:solidFill>
                <a:latin typeface="Calibri"/>
              </a:rPr>
              <a:t>differin adapalene lotion 0.1 review</a:t>
            </a:r>
            <a:br/>
            <a:r>
              <a:rPr b="false" i="false" strike="noStrike" sz="1200" u="none">
                <a:solidFill>
                  <a:srgbClr val="FFFFFF"/>
                </a:solidFill>
                <a:latin typeface="Calibri"/>
              </a:rPr>
              <a:t>does differin xp gel work</a:t>
            </a:r>
            <a:br/>
            <a:r>
              <a:rPr b="false" i="false" strike="noStrike" sz="1200" u="none">
                <a:solidFill>
                  <a:srgbClr val="FFFFFF"/>
                </a:solidFill>
                <a:latin typeface="Calibri"/>
              </a:rPr>
              <a:t>adapalene 0.1 gel</a:t>
            </a:r>
            <a:br/>
            <a:r>
              <a:rPr b="false" i="false" strike="noStrike" sz="1200" u="none">
                <a:solidFill>
                  <a:srgbClr val="FFFFFF"/>
                </a:solidFill>
                <a:latin typeface="Calibri"/>
              </a:rPr>
              <a:t>Soaking in a warm bath with the foreskin retracted (ifretractile and not too painful) will help with cleaning andurination may be easier in the bath</a:t>
            </a:r>
            <a:br/>
            <a:r>
              <a:rPr b="false" i="false" strike="noStrike" sz="1200" u="none">
                <a:solidFill>
                  <a:srgbClr val="FFFFFF"/>
                </a:solidFill>
                <a:latin typeface="Calibri"/>
              </a:rPr>
              <a:t>differin price canada</a:t>
            </a:r>
            <a:br/>
            <a:r>
              <a:rPr b="false" i="false" strike="noStrike" sz="1200" u="none">
                <a:solidFill>
                  <a:srgbClr val="FFFFFF"/>
                </a:solidFill>
                <a:latin typeface="Calibri"/>
              </a:rPr>
              <a:t>Style Edge 2014 2014 , could be the country wide search for this sort of talent</a:t>
            </a:r>
            <a:br/>
            <a:r>
              <a:rPr b="false" i="false" strike="noStrike" sz="1200" u="none">
                <a:solidFill>
                  <a:srgbClr val="FFFFFF"/>
                </a:solidFill>
                <a:latin typeface="Calibri"/>
              </a:rPr>
              <a:t>does differin gel help acne scars</a:t>
            </a:r>
            <a:br/>
            <a:r>
              <a:rPr b="false" i="false" strike="noStrike" sz="1200" u="none">
                <a:solidFill>
                  <a:srgbClr val="FFFFFF"/>
                </a:solidFill>
                <a:latin typeface="Calibri"/>
              </a:rPr>
              <a:t>This Medical Information is intended only for healthcare professionals in South Africa</a:t>
            </a:r>
            <a:br/>
            <a:r>
              <a:rPr b="false" i="false" strike="noStrike" sz="1200" u="none">
                <a:solidFill>
                  <a:srgbClr val="FFFFFF"/>
                </a:solidFill>
                <a:latin typeface="Calibri"/>
              </a:rPr>
              <a:t>differin price in malaysia</a:t>
            </a:r>
            <a:br/>
            <a:r>
              <a:rPr b="false" i="false" strike="noStrike" sz="1200" u="none">
                <a:solidFill>
                  <a:srgbClr val="FFFFFF"/>
                </a:solidFill>
                <a:latin typeface="Calibri"/>
              </a:rPr>
              <a:t>adapalene gel 0.3 coupon</a:t>
            </a:r>
            <a:br/>
            <a:r>
              <a:rPr b="false" i="false" strike="noStrike" sz="1200" u="none">
                <a:solidFill>
                  <a:srgbClr val="FFFFFF"/>
                </a:solidFill>
                <a:latin typeface="Calibri"/>
              </a:rPr>
              <a:t>Meclocycline cream and the topical liquid form of tetracycline are available only with your doctor's prescription.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30g ฼ำคำถูฃ</a:t>
            </a:r>
            <a:br/>
            <a:r>
              <a:rPr b="false" i="false" strike="noStrike" sz="1200" u="none">
                <a:solidFill>
                  <a:srgbClr val="FFFFFF"/>
                </a:solidFill>
                <a:latin typeface="Calibri"/>
              </a:rPr>
              <a:t>acne differin gel</a:t>
            </a:r>
            <a:br/>
            <a:r>
              <a:rPr b="false" i="false" strike="noStrike" sz="1200" u="none">
                <a:solidFill>
                  <a:srgbClr val="FFFFFF"/>
                </a:solidFill>
                <a:latin typeface="Calibri"/>
              </a:rPr>
              <a:t>costo de differin</a:t>
            </a:r>
            <a:br/>
            <a:r>
              <a:rPr b="false" i="false" strike="noStrike" sz="1200" u="none">
                <a:solidFill>
                  <a:srgbClr val="FFFFFF"/>
                </a:solidFill>
                <a:latin typeface="Calibri"/>
              </a:rPr>
              <a:t>differin lotion coupon</a:t>
            </a:r>
            <a:br/>
            <a:r>
              <a:rPr b="false" i="false" strike="noStrike" sz="1200" u="none">
                <a:solidFill>
                  <a:srgbClr val="FFFFFF"/>
                </a:solidFill>
                <a:latin typeface="Calibri"/>
              </a:rPr>
              <a:t>differin gel price in singapore</a:t>
            </a:r>
            <a:br/>
            <a:r>
              <a:rPr b="false" i="false" strike="noStrike" sz="1200" u="none">
                <a:solidFill>
                  <a:srgbClr val="FFFFFF"/>
                </a:solidFill>
                <a:latin typeface="Calibri"/>
              </a:rPr>
              <a:t>differin 0.1 cream ingredients</a:t>
            </a:r>
            <a:br/>
            <a:r>
              <a:rPr b="false" i="false" strike="noStrike" sz="1200" u="none">
                <a:solidFill>
                  <a:srgbClr val="FFFFFF"/>
                </a:solidFill>
                <a:latin typeface="Calibri"/>
              </a:rPr>
              <a:t>differin gel 0.3 amazon</a:t>
            </a:r>
            <a:br/>
            <a:r>
              <a:rPr b="false" i="false" strike="noStrike" sz="1200" u="none">
                <a:solidFill>
                  <a:srgbClr val="FFFFFF"/>
                </a:solidFill>
                <a:latin typeface="Calibri"/>
              </a:rPr>
              <a:t>differin .1 lotion coupon</a:t>
            </a:r>
            <a:br/>
            <a:r>
              <a:rPr b="false" i="false" strike="noStrike" sz="1200" u="none">
                <a:solidFill>
                  <a:srgbClr val="FFFFFF"/>
                </a:solidFill>
                <a:latin typeface="Calibri"/>
              </a:rPr>
              <a:t>adapalene gel buy online</a:t>
            </a:r>
            <a:br/>
            <a:r>
              <a:rPr b="false" i="false" strike="noStrike" sz="1200" u="none">
                <a:solidFill>
                  <a:srgbClr val="FFFFFF"/>
                </a:solidFill>
                <a:latin typeface="Calibri"/>
              </a:rPr>
              <a:t>differin lotion 0.1 generic</a:t>
            </a:r>
            <a:br/>
            <a:r>
              <a:rPr b="false" i="false" strike="noStrike" sz="1200" u="none">
                <a:solidFill>
                  <a:srgbClr val="FFFFFF"/>
                </a:solidFill>
                <a:latin typeface="Calibri"/>
              </a:rPr>
              <a:t>differin 0.1 coupon</a:t>
            </a:r>
            <a:br/>
            <a:r>
              <a:rPr b="false" i="false" strike="noStrike" sz="1200" u="none">
                <a:solidFill>
                  <a:srgbClr val="FFFFFF"/>
                </a:solidFill>
                <a:latin typeface="Calibri"/>
              </a:rPr>
              <a:t>More  typically, we were told, Cytoxan can cause irritation of the bladder  lining</a:t>
            </a:r>
            <a:br/>
            <a:r>
              <a:rPr b="false" i="false" strike="noStrike" sz="1200" u="none">
                <a:solidFill>
                  <a:srgbClr val="FFFFFF"/>
                </a:solidFill>
                <a:latin typeface="Calibri"/>
              </a:rPr>
              <a:t>differin make skin oily</a:t>
            </a:r>
            <a:br/>
            <a:r>
              <a:rPr b="false" i="false" strike="noStrike" sz="1200" u="none">
                <a:solidFill>
                  <a:srgbClr val="FFFFFF"/>
                </a:solidFill>
                <a:latin typeface="Calibri"/>
              </a:rPr>
              <a:t>16yrs: Bronchitis: 500mg every 12 hrs for 7 days</a:t>
            </a:r>
            <a:br/>
            <a:r>
              <a:rPr b="false" i="false" strike="noStrike" sz="1200" u="none">
                <a:solidFill>
                  <a:srgbClr val="FFFFFF"/>
                </a:solidFill>
                <a:latin typeface="Calibri"/>
              </a:rPr>
              <a:t>differin uk</a:t>
            </a:r>
            <a:br/>
            <a:r>
              <a:rPr b="false" i="false" strike="noStrike" sz="1200" u="none">
                <a:solidFill>
                  <a:srgbClr val="FFFFFF"/>
                </a:solidFill>
                <a:latin typeface="Calibri"/>
              </a:rPr>
              <a:t>differin adapalene 0.1 topical cream</a:t>
            </a:r>
            <a:br/>
            <a:r>
              <a:rPr b="false" i="false" strike="noStrike" sz="1200" u="none">
                <a:solidFill>
                  <a:srgbClr val="FFFFFF"/>
                </a:solidFill>
                <a:latin typeface="Calibri"/>
              </a:rPr>
              <a:t>adapalene gel .3 reviews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Hi, I&amp;#039;ve been on Methotrexate for nearly a year now and my Rheumatologist says it&amp;#039;s OK to drink very moderately</a:t>
            </a:r>
            <a:br/>
            <a:r>
              <a:rPr b="false" i="false" strike="noStrike" sz="1200" u="none">
                <a:solidFill>
                  <a:srgbClr val="FFFFFF"/>
                </a:solidFill>
                <a:latin typeface="Calibri"/>
              </a:rPr>
              <a:t>differin xp</a:t>
            </a:r>
            <a:br/>
            <a:r>
              <a:rPr b="false" i="false" strike="noStrike" sz="1200" u="none">
                <a:solidFill>
                  <a:srgbClr val="FFFFFF"/>
                </a:solidFill>
                <a:latin typeface="Calibri"/>
              </a:rPr>
              <a:t>Happened several times and I just quit taking it</a:t>
            </a:r>
            <a:br/>
            <a:r>
              <a:rPr b="false" i="false" strike="noStrike" sz="1200" u="none">
                <a:solidFill>
                  <a:srgbClr val="FFFFFF"/>
                </a:solidFill>
                <a:latin typeface="Calibri"/>
              </a:rPr>
              <a:t>differin 0.1 gel coupon</a:t>
            </a:r>
            <a:br/>
            <a:r>
              <a:rPr b="false" i="false" strike="noStrike" sz="1200" u="none">
                <a:solidFill>
                  <a:srgbClr val="FFFFFF"/>
                </a:solidFill>
                <a:latin typeface="Calibri"/>
              </a:rPr>
              <a:t>I just saw it today, while I looked for Internet memes</a:t>
            </a:r>
            <a:br/>
            <a:r>
              <a:rPr b="false" i="false" strike="noStrike" sz="1200" u="none">
                <a:solidFill>
                  <a:srgbClr val="FFFFFF"/>
                </a:solidFill>
                <a:latin typeface="Calibri"/>
              </a:rPr>
              <a:t>differin cream wrinkles</a:t>
            </a:r>
            <a:br/>
            <a:r>
              <a:rPr b="false" i="false" strike="noStrike" sz="1200" u="none">
                <a:solidFill>
                  <a:srgbClr val="FFFFFF"/>
                </a:solidFill>
                <a:latin typeface="Calibri"/>
              </a:rPr>
              <a:t>differin cream 0.3 reviews</a:t>
            </a:r>
            <a:br/>
            <a:r>
              <a:rPr b="false" i="false" strike="noStrike" sz="1200" u="none">
                <a:solidFill>
                  <a:srgbClr val="FFFFFF"/>
                </a:solidFill>
                <a:latin typeface="Calibri"/>
              </a:rPr>
              <a:t>can differin cream make acne worse</a:t>
            </a:r>
            <a:br/>
            <a:r>
              <a:rPr b="false" i="false" strike="noStrike" sz="1200" u="none">
                <a:solidFill>
                  <a:srgbClr val="FFFFFF"/>
                </a:solidFill>
                <a:latin typeface="Calibri"/>
              </a:rPr>
              <a:t>I am still so tired all the time</a:t>
            </a:r>
            <a:br/>
            <a:r>
              <a:rPr b="false" i="false" strike="noStrike" sz="1200" u="none">
                <a:solidFill>
                  <a:srgbClr val="FFFFFF"/>
                </a:solidFill>
                <a:latin typeface="Calibri"/>
              </a:rPr>
              <a:t>differin gel .3 coupon</a:t>
            </a:r>
            <a:br/>
            <a:r>
              <a:rPr b="false" i="false" strike="noStrike" sz="1200" u="none">
                <a:solidFill>
                  <a:srgbClr val="FFFFFF"/>
                </a:solidFill>
                <a:latin typeface="Calibri"/>
              </a:rPr>
              <a:t>purchase differin</a:t>
            </a:r>
            <a:br/>
            <a:r>
              <a:rPr b="false" i="false" strike="noStrike" sz="1200" u="none">
                <a:solidFill>
                  <a:srgbClr val="FFFFFF"/>
                </a:solidFill>
                <a:latin typeface="Calibri"/>
              </a:rPr>
              <a:t>adapalene lotion generic</a:t>
            </a:r>
            <a:br/>
            <a:r>
              <a:rPr b="false" i="false" strike="noStrike" sz="1200" u="none">
                <a:solidFill>
                  <a:srgbClr val="FFFFFF"/>
                </a:solidFill>
                <a:latin typeface="Calibri"/>
              </a:rPr>
              <a:t>does generic differin work</a:t>
            </a:r>
            <a:br/>
            <a:r>
              <a:rPr b="false" i="false" strike="noStrike" sz="1200" u="none">
                <a:solidFill>
                  <a:srgbClr val="FFFFFF"/>
                </a:solidFill>
                <a:latin typeface="Calibri"/>
              </a:rPr>
              <a:t>adapalene gel 0.1</a:t>
            </a:r>
            <a:br/>
            <a:r>
              <a:rPr b="false" i="false" strike="noStrike" sz="1200" u="none">
                <a:solidFill>
                  <a:srgbClr val="FFFFFF"/>
                </a:solidFill>
                <a:latin typeface="Calibri"/>
              </a:rPr>
              <a:t>differin gel generic name</a:t>
            </a:r>
            <a:br/>
            <a:r>
              <a:rPr b="false" i="false" strike="noStrike" sz="1200" u="none">
                <a:solidFill>
                  <a:srgbClr val="FFFFFF"/>
                </a:solidFill>
                <a:latin typeface="Calibri"/>
              </a:rPr>
              <a:t>differin gel .3 reviews</a:t>
            </a:r>
            <a:br/>
            <a:r>
              <a:rPr b="false" i="false" strike="noStrike" sz="1200" u="none">
                <a:solidFill>
                  <a:srgbClr val="FFFFFF"/>
                </a:solidFill>
                <a:latin typeface="Calibri"/>
              </a:rPr>
              <a:t>Calls to the helpline are free, 0808 800 6000, lines are open again tomorrow at 9am - 5pm.</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adapalene gel 0.1 directions</a:t>
            </a:r>
            <a:br/>
            <a:r>
              <a:rPr b="false" i="false" strike="noStrike" sz="1200" u="none">
                <a:solidFill>
                  <a:srgbClr val="FFFFFF"/>
                </a:solidFill>
                <a:latin typeface="Calibri"/>
              </a:rPr>
              <a:t>I also order online Malic Acid, Vitamin D3 and hemp seed oil capsulesmsince I&amp;rsquo;ve done a lot of research and found that some people were using them with success</a:t>
            </a:r>
            <a:br/>
            <a:r>
              <a:rPr b="false" i="false" strike="noStrike" sz="1200" u="none">
                <a:solidFill>
                  <a:srgbClr val="FFFFFF"/>
                </a:solidFill>
                <a:latin typeface="Calibri"/>
              </a:rPr>
              <a:t>does differin clear acne scars</a:t>
            </a:r>
            <a:br/>
            <a:r>
              <a:rPr b="false" i="false" strike="noStrike" sz="1200" u="none">
                <a:solidFill>
                  <a:srgbClr val="FFFFFF"/>
                </a:solidFill>
                <a:latin typeface="Calibri"/>
              </a:rPr>
              <a:t>Prior to use, a protective slit release liner of silicone coated polyester film that covers the adhesive layer is removed.</a:t>
            </a:r>
            <a:br/>
            <a:r>
              <a:rPr b="false" i="false" strike="noStrike" sz="1200" u="none">
                <a:solidFill>
                  <a:srgbClr val="FFFFFF"/>
                </a:solidFill>
                <a:latin typeface="Calibri"/>
              </a:rPr>
              <a:t>what is differin cream 0.1 used for</a:t>
            </a:r>
            <a:br/>
            <a:r>
              <a:rPr b="false" i="false" strike="noStrike" sz="1200" u="none">
                <a:solidFill>
                  <a:srgbClr val="FFFFFF"/>
                </a:solidFill>
                <a:latin typeface="Calibri"/>
              </a:rPr>
              <a:t>differin canada pharmacy</a:t>
            </a:r>
            <a:br/>
            <a:r>
              <a:rPr b="false" i="false" strike="noStrike" sz="1200" u="none">
                <a:solidFill>
                  <a:srgbClr val="FFFFFF"/>
                </a:solidFill>
                <a:latin typeface="Calibri"/>
              </a:rPr>
              <a:t>differin price in india</a:t>
            </a:r>
            <a:br/>
            <a:r>
              <a:rPr b="false" i="false" strike="noStrike" sz="1200" u="none">
                <a:solidFill>
                  <a:srgbClr val="FFFFFF"/>
                </a:solidFill>
                <a:latin typeface="Calibri"/>
              </a:rPr>
              <a:t>A Food and Drug Administration (FDA) official responsible for evaluating adverse drug effects during the approval process of Prozac repeatedly warned that the drug could have this effect.</a:t>
            </a:r>
            <a:br/>
            <a:r>
              <a:rPr b="false" i="false" strike="noStrike" sz="1200" u="none">
                <a:solidFill>
                  <a:srgbClr val="FFFFFF"/>
                </a:solidFill>
                <a:latin typeface="Calibri"/>
              </a:rPr>
              <a:t>differin .1 lotion reviews</a:t>
            </a:r>
            <a:br/>
            <a:r>
              <a:rPr b="false" i="false" strike="noStrike" sz="1200" u="none">
                <a:solidFill>
                  <a:srgbClr val="FFFFFF"/>
                </a:solidFill>
                <a:latin typeface="Calibri"/>
              </a:rPr>
              <a:t>differin gel .1 rebate</a:t>
            </a:r>
            <a:br/>
            <a:r>
              <a:rPr b="false" i="false" strike="noStrike" sz="1200" u="none">
                <a:solidFill>
                  <a:srgbClr val="FFFFFF"/>
                </a:solidFill>
                <a:latin typeface="Calibri"/>
              </a:rPr>
              <a:t>does differin remove acne scars</a:t>
            </a:r>
            <a:br/>
            <a:r>
              <a:rPr b="false" i="false" strike="noStrike" sz="1200" u="none">
                <a:solidFill>
                  <a:srgbClr val="FFFFFF"/>
                </a:solidFill>
                <a:latin typeface="Calibri"/>
              </a:rPr>
              <a:t>adapalene differin cream</a:t>
            </a:r>
            <a:br/>
            <a:r>
              <a:rPr b="false" i="false" strike="noStrike" sz="1200" u="none">
                <a:solidFill>
                  <a:srgbClr val="FFFFFF"/>
                </a:solidFill>
                <a:latin typeface="Calibri"/>
              </a:rPr>
              <a:t>differin benzoyl peroxide</a:t>
            </a:r>
            <a:br/>
            <a:r>
              <a:rPr b="false" i="false" strike="noStrike" sz="1200" u="none">
                <a:solidFill>
                  <a:srgbClr val="FFFFFF"/>
                </a:solidFill>
                <a:latin typeface="Calibri"/>
              </a:rPr>
              <a:t>These events may happen without warning and may cause death</a:t>
            </a:r>
            <a:br/>
            <a:r>
              <a:rPr b="false" i="false" strike="noStrike" sz="1200" u="none">
                <a:solidFill>
                  <a:srgbClr val="FFFFFF"/>
                </a:solidFill>
                <a:latin typeface="Calibri"/>
              </a:rPr>
              <a:t>what is differin lotion used for</a:t>
            </a:r>
            <a:br/>
            <a:r>
              <a:rPr b="false" i="false" strike="noStrike" sz="1200" u="none">
                <a:solidFill>
                  <a:srgbClr val="FFFFFF"/>
                </a:solidFill>
                <a:latin typeface="Calibri"/>
              </a:rPr>
              <a:t>galderma differin coupons</a:t>
            </a:r>
            <a:br/>
            <a:r>
              <a:rPr b="false" i="false" strike="noStrike" sz="1200" u="none">
                <a:solidFill>
                  <a:srgbClr val="FFFFFF"/>
                </a:solidFill>
                <a:latin typeface="Calibri"/>
              </a:rPr>
              <a:t>This relaxed cramping muscles (from fibromyalgia) from the first day</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adapalene online</a:t>
            </a:r>
            <a:br/>
            <a:r>
              <a:rPr b="false" i="false" strike="noStrike" sz="1200" u="none">
                <a:solidFill>
                  <a:srgbClr val="FFFFFF"/>
                </a:solidFill>
                <a:latin typeface="Calibri"/>
              </a:rPr>
              <a:t>cost of differin 0.1 cream</a:t>
            </a:r>
            <a:br/>
            <a:r>
              <a:rPr b="false" i="false" strike="noStrike" sz="1200" u="none">
                <a:solidFill>
                  <a:srgbClr val="FFFFFF"/>
                </a:solidFill>
                <a:latin typeface="Calibri"/>
              </a:rPr>
              <a:t>how much does generic differin cost</a:t>
            </a:r>
            <a:br/>
            <a:r>
              <a:rPr b="false" i="false" strike="noStrike" sz="1200" u="none">
                <a:solidFill>
                  <a:srgbClr val="FFFFFF"/>
                </a:solidFill>
                <a:latin typeface="Calibri"/>
              </a:rPr>
              <a:t>The adequate treatment of diastolic dysfunction can greatly improve the likelihood of a good outcome.</a:t>
            </a:r>
            <a:br/>
            <a:r>
              <a:rPr b="false" i="false" strike="noStrike" sz="1200" u="none">
                <a:solidFill>
                  <a:srgbClr val="FFFFFF"/>
                </a:solidFill>
                <a:latin typeface="Calibri"/>
              </a:rPr>
              <a:t>differin for acne how does it work</a:t>
            </a:r>
            <a:br/>
            <a:r>
              <a:rPr b="false" i="false" strike="noStrike" sz="1200" u="none">
                <a:solidFill>
                  <a:srgbClr val="FFFFFF"/>
                </a:solidFill>
                <a:latin typeface="Calibri"/>
              </a:rPr>
              <a:t>differin 0 1 gel erfahrungen</a:t>
            </a:r>
            <a:br/>
            <a:r>
              <a:rPr b="false" i="false" strike="noStrike" sz="1200" u="none">
                <a:solidFill>
                  <a:srgbClr val="FFFFFF"/>
                </a:solidFill>
                <a:latin typeface="Calibri"/>
              </a:rPr>
              <a:t>differin acne cream reviews</a:t>
            </a:r>
            <a:br/>
            <a:r>
              <a:rPr b="false" i="false" strike="noStrike" sz="1200" u="none">
                <a:solidFill>
                  <a:srgbClr val="FFFFFF"/>
                </a:solidFill>
                <a:latin typeface="Calibri"/>
              </a:rPr>
              <a:t>differin gel online kopen</a:t>
            </a:r>
            <a:br/>
            <a:r>
              <a:rPr b="false" i="false" strike="noStrike" sz="1200" u="none">
                <a:solidFill>
                  <a:srgbClr val="FFFFFF"/>
                </a:solidFill>
                <a:latin typeface="Calibri"/>
              </a:rPr>
              <a:t>differin 03 bula</a:t>
            </a:r>
            <a:br/>
            <a:r>
              <a:rPr b="false" i="false" strike="noStrike" sz="1200" u="none">
                <a:solidFill>
                  <a:srgbClr val="FFFFFF"/>
                </a:solidFill>
                <a:latin typeface="Calibri"/>
              </a:rPr>
              <a:t>differin adapalene lotion 0.1 reviews</a:t>
            </a:r>
            <a:br/>
            <a:r>
              <a:rPr b="false" i="false" strike="noStrike" sz="1200" u="none">
                <a:solidFill>
                  <a:srgbClr val="FFFFFF"/>
                </a:solidFill>
                <a:latin typeface="Calibri"/>
              </a:rPr>
              <a:t>Can Buy Equetro Online, Cheap Equetro Free DeliveryEfexor With Free Dr Consultation - Efexor Generic CostBuy Cheapest Locoid Cod - Locoid Delivery FastZocor Order Online Canada</a:t>
            </a:r>
            <a:br/>
            <a:r>
              <a:rPr b="false" i="false" strike="noStrike" sz="1200" u="none">
                <a:solidFill>
                  <a:srgbClr val="FFFFFF"/>
                </a:solidFill>
                <a:latin typeface="Calibri"/>
              </a:rPr>
              <a:t>where to buy differin gel in the uk</a:t>
            </a:r>
            <a:br/>
            <a:r>
              <a:rPr b="false" i="false" strike="noStrike" sz="1200" u="none">
                <a:solidFill>
                  <a:srgbClr val="FFFFFF"/>
                </a:solidFill>
                <a:latin typeface="Calibri"/>
              </a:rPr>
              <a:t>differin 0.1 lotion reviews</a:t>
            </a:r>
            <a:br/>
            <a:r>
              <a:rPr b="false" i="false" strike="noStrike" sz="1200" u="none">
                <a:solidFill>
                  <a:srgbClr val="FFFFFF"/>
                </a:solidFill>
                <a:latin typeface="Calibri"/>
              </a:rPr>
              <a:t>buy differin cream</a:t>
            </a:r>
            <a:br/>
            <a:r>
              <a:rPr b="false" i="false" strike="noStrike" sz="1200" u="none">
                <a:solidFill>
                  <a:srgbClr val="FFFFFF"/>
                </a:solidFill>
                <a:latin typeface="Calibri"/>
              </a:rPr>
              <a:t>I&amp;#039;m already feeling a bit anxious about the risks (defeats part of the purpose of the cymbalta lol).</a:t>
            </a:r>
            <a:br/>
            <a:r>
              <a:rPr b="false" i="false" strike="noStrike" sz="1200" u="none">
                <a:solidFill>
                  <a:srgbClr val="FFFFFF"/>
                </a:solidFill>
                <a:latin typeface="Calibri"/>
              </a:rPr>
              <a:t>generic adapalene cream</a:t>
            </a:r>
            <a:br/>
            <a:r>
              <a:rPr b="false" i="false" strike="noStrike" sz="1200" u="none">
                <a:solidFill>
                  <a:srgbClr val="FFFFFF"/>
                </a:solidFill>
                <a:latin typeface="Calibri"/>
              </a:rPr>
              <a:t>is differin good for oily skin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adapalene cream review</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2015-12-20T01:16:46+04:00</dcterms:created>
  <dcterms:modified xsi:type="dcterms:W3CDTF">2015-12-20T01:16:46+04:00</dcterms:modified>
  <dc:title>Differin Adapalene Lotion 0.1 Review - How Much Does Generic Differin Cost</dc:title>
  <dc:description>Acne differin, adapalene gel price in india, how much does differin lotion cost, differin .1 cream coupon, differin 0.3 gel coupon, differin cream 0.1 reviews, differin lotion copay card</dc:description>
  <dc:subject>Differin Adapalene Lotion 0.1 Review - How Much Does Generic Differin Cost</dc:subject>
  <cp:keywords>differin gel 0 1 ou 0 3, differin gel price australia, differin gel, does differin work for cystic acne, differin gel coupon 2014, buy differin gel online uk, differin ointment for acne, what is differin gel 0.1 used for, differin gave me cystic acne, differin benzoyl peroxide</cp:keywords>
  <cp:category/>
</cp:coreProperties>
</file>