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Acyclovir Price Walmart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get acyclovir</a:t>
            </a:r>
            <a:br/>
            <a:r>
              <a:rPr b="false" i="false" strike="noStrike" sz="1200" u="none">
                <a:solidFill>
                  <a:srgbClr val="FFFFFF"/>
                </a:solidFill>
                <a:latin typeface="Calibri"/>
              </a:rPr>
              <a:t>It is also used as a sedative or sleep aid.</a:t>
            </a:r>
            <a:br/>
            <a:r>
              <a:rPr b="false" i="false" strike="noStrike" sz="1200" u="none">
                <a:solidFill>
                  <a:srgbClr val="FFFFFF"/>
                </a:solidFill>
                <a:latin typeface="Calibri"/>
              </a:rPr>
              <a:t>acyclovir generic drug</a:t>
            </a:r>
            <a:br/>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zovirax cream</a:t>
            </a:r>
            <a:br/>
            <a:r>
              <a:rPr b="false" i="false" strike="noStrike" sz="1200" u="none">
                <a:solidFill>
                  <a:srgbClr val="FFFFFF"/>
                </a:solidFill>
                <a:latin typeface="Calibri"/>
              </a:rPr>
              <a:t>Find a way to complement each other's strengths."</a:t>
            </a:r>
            <a:br/>
            <a:r>
              <a:rPr b="false" i="false" strike="noStrike" sz="1200" u="none">
                <a:solidFill>
                  <a:srgbClr val="FFFFFF"/>
                </a:solidFill>
                <a:latin typeface="Calibri"/>
              </a:rPr>
              <a:t>acyclovir cream buy online</a:t>
            </a:r>
            <a:br/>
            <a:r>
              <a:rPr b="false" i="false" strike="noStrike" sz="1200" u="none">
                <a:solidFill>
                  <a:srgbClr val="FFFFFF"/>
                </a:solidFill>
                <a:latin typeface="Calibri"/>
              </a:rPr>
              <a:t>acyclovir order online</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cheap acyclovir online no prescription</a:t>
            </a:r>
            <a:br/>
            <a:r>
              <a:rPr b="false" i="false" strike="noStrike" sz="1200" u="none">
                <a:solidFill>
                  <a:srgbClr val="FFFFFF"/>
                </a:solidFill>
                <a:latin typeface="Calibri"/>
              </a:rPr>
              <a:t>Indications for dialysis include acidosis or electrolyte disturbances that do not respond to pharmacologic therapy, fluid overload that does not respond to diuretics, and uremia</a:t>
            </a:r>
            <a:br/>
            <a:r>
              <a:rPr b="false" i="false" strike="noStrike" sz="1200" u="none">
                <a:solidFill>
                  <a:srgbClr val="FFFFFF"/>
                </a:solidFill>
                <a:latin typeface="Calibri"/>
              </a:rPr>
              <a:t>acyclovir cheap no prescription</a:t>
            </a:r>
            <a:br/>
            <a:r>
              <a:rPr b="false" i="false" strike="noStrike" sz="1200" u="none">
                <a:solidFill>
                  <a:srgbClr val="FFFFFF"/>
                </a:solidFill>
                <a:latin typeface="Calibri"/>
              </a:rPr>
              <a:t>Love the dreams Some crazy s^$&amp;t, I wish I can record them&amp;rdquo; heck of a movie would be&amp;rdquo; With that said, takes a lot of willpower to get of thet crap</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pediatric dosage cold sores</a:t>
            </a:r>
            <a:br/>
            <a:r>
              <a:rPr b="false" i="false" strike="noStrike" sz="1200" u="none">
                <a:solidFill>
                  <a:srgbClr val="FFFFFF"/>
                </a:solidFill>
                <a:latin typeface="Calibri"/>
              </a:rPr>
              <a:t>acyclovir cold sore reviews</a:t>
            </a:r>
            <a:br/>
            <a:r>
              <a:rPr b="false" i="false" strike="noStrike" sz="1200" u="none">
                <a:solidFill>
                  <a:srgbClr val="FFFFFF"/>
                </a:solidFill>
                <a:latin typeface="Calibri"/>
              </a:rPr>
              <a:t>acyclovir generic for zovirax</a:t>
            </a:r>
            <a:br/>
            <a:r>
              <a:rPr b="false" i="false" strike="noStrike" sz="1200" u="none">
                <a:solidFill>
                  <a:srgbClr val="FFFFFF"/>
                </a:solidFill>
                <a:latin typeface="Calibri"/>
              </a:rPr>
              <a:t>no one should have to go threw this just because the doctors were to uneducated</a:t>
            </a:r>
            <a:br/>
            <a:r>
              <a:rPr b="false" i="false" strike="noStrike" sz="1200" u="none">
                <a:solidFill>
                  <a:srgbClr val="FFFFFF"/>
                </a:solidFill>
                <a:latin typeface="Calibri"/>
              </a:rPr>
              <a:t>acyclovir price walmart</a:t>
            </a:r>
            <a:br/>
            <a:r>
              <a:rPr b="false" i="false" strike="noStrike" sz="1200" u="none">
                <a:solidFill>
                  <a:srgbClr val="FFFFFF"/>
                </a:solidFill>
                <a:latin typeface="Calibri"/>
              </a:rPr>
              <a:t>acyclovir iv rxlist</a:t>
            </a:r>
            <a:br/>
            <a:r>
              <a:rPr b="false" i="false" strike="noStrike" sz="1200" u="none">
                <a:solidFill>
                  <a:srgbClr val="FFFFFF"/>
                </a:solidFill>
                <a:latin typeface="Calibri"/>
              </a:rPr>
              <a:t>acyclovir cream needs prescription</a:t>
            </a:r>
            <a:br/>
            <a:r>
              <a:rPr b="false" i="false" strike="noStrike" sz="1200" u="none">
                <a:solidFill>
                  <a:srgbClr val="FFFFFF"/>
                </a:solidFill>
                <a:latin typeface="Calibri"/>
              </a:rPr>
              <a:t>Earlier this month, he revealed in documents provided to the Guardian that the U.S</a:t>
            </a:r>
            <a:br/>
            <a:r>
              <a:rPr b="false" i="false" strike="noStrike" sz="1200" u="none">
                <a:solidFill>
                  <a:srgbClr val="FFFFFF"/>
                </a:solidFill>
                <a:latin typeface="Calibri"/>
              </a:rPr>
              <a:t>acyclovir 800 mg tablet apo</a:t>
            </a:r>
            <a:br/>
            <a:r>
              <a:rPr b="false" i="false" strike="noStrike" sz="1200" u="none">
                <a:solidFill>
                  <a:srgbClr val="FFFFFF"/>
                </a:solidFill>
                <a:latin typeface="Calibri"/>
              </a:rPr>
              <a:t>acyclovir 200mg</a:t>
            </a:r>
            <a:br/>
            <a:r>
              <a:rPr b="false" i="false" strike="noStrike" sz="1200" u="none">
                <a:solidFill>
                  <a:srgbClr val="FFFFFF"/>
                </a:solidFill>
                <a:latin typeface="Calibri"/>
              </a:rPr>
              <a:t>acyclovir 400 mg how to take</a:t>
            </a:r>
            <a:br/>
            <a:r>
              <a:rPr b="false" i="false" strike="noStrike" sz="1200" u="none">
                <a:solidFill>
                  <a:srgbClr val="FFFFFF"/>
                </a:solidFill>
                <a:latin typeface="Calibri"/>
              </a:rPr>
              <a:t>acyclovir 800 mg dosage</a:t>
            </a:r>
            <a:br/>
            <a:r>
              <a:rPr b="false" i="false" strike="noStrike" sz="1200" u="none">
                <a:solidFill>
                  <a:srgbClr val="FFFFFF"/>
                </a:solidFill>
                <a:latin typeface="Calibri"/>
              </a:rPr>
              <a:t>price acyclovir rite aid</a:t>
            </a:r>
            <a:br/>
            <a:r>
              <a:rPr b="false" i="false" strike="noStrike" sz="1200" u="none">
                <a:solidFill>
                  <a:srgbClr val="FFFFFF"/>
                </a:solidFill>
                <a:latin typeface="Calibri"/>
              </a:rPr>
              <a:t>acyclovir cream 5 mg</a:t>
            </a:r>
            <a:br/>
            <a:r>
              <a:rPr b="false" i="false" strike="noStrike" sz="1200" u="none">
                <a:solidFill>
                  <a:srgbClr val="FFFFFF"/>
                </a:solidFill>
                <a:latin typeface="Calibri"/>
              </a:rPr>
              <a:t>Sometimes, it can be and spring into three that are visiting them at their looks suffered intense negotiations and a group therapy</a:t>
            </a:r>
            <a:br/>
            <a:r>
              <a:rPr b="false" i="false" strike="noStrike" sz="1200" u="none">
                <a:solidFill>
                  <a:srgbClr val="FFFFFF"/>
                </a:solidFill>
                <a:latin typeface="Calibri"/>
              </a:rPr>
              <a:t>acyclovir cream price in pakistan</a:t>
            </a:r>
            <a:br/>
            <a:r>
              <a:rPr b="false" i="false" strike="noStrike" sz="1200" u="none">
                <a:solidFill>
                  <a:srgbClr val="FFFFFF"/>
                </a:solidFill>
                <a:latin typeface="Calibri"/>
              </a:rPr>
              <a:t>color pill acyclovir 200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ointment usp 5</a:t>
            </a:r>
            <a:br/>
            <a:r>
              <a:rPr b="false" i="false" strike="noStrike" sz="1200" u="none">
                <a:solidFill>
                  <a:srgbClr val="FFFFFF"/>
                </a:solidFill>
                <a:latin typeface="Calibri"/>
              </a:rPr>
              <a:t>generic acyclovir price</a:t>
            </a:r>
            <a:br/>
            <a:r>
              <a:rPr b="false" i="false" strike="noStrike" sz="1200" u="none">
                <a:solidFill>
                  <a:srgbClr val="FFFFFF"/>
                </a:solidFill>
                <a:latin typeface="Calibri"/>
              </a:rPr>
              <a:t>Neurontin is used in the treatment of seizures associated with epilepsy</a:t>
            </a:r>
            <a:br/>
            <a:r>
              <a:rPr b="false" i="false" strike="noStrike" sz="1200" u="none">
                <a:solidFill>
                  <a:srgbClr val="FFFFFF"/>
                </a:solidFill>
                <a:latin typeface="Calibri"/>
              </a:rPr>
              <a:t>acyclovir cost india</a:t>
            </a:r>
            <a:br/>
            <a:r>
              <a:rPr b="false" i="false" strike="noStrike" sz="1200" u="none">
                <a:solidFill>
                  <a:srgbClr val="FFFFFF"/>
                </a:solidFill>
                <a:latin typeface="Calibri"/>
              </a:rPr>
              <a:t>acyclovir dosage to prevent cold sores</a:t>
            </a:r>
            <a:br/>
            <a:r>
              <a:rPr b="false" i="false" strike="noStrike" sz="1200" u="none">
                <a:solidFill>
                  <a:srgbClr val="FFFFFF"/>
                </a:solidFill>
                <a:latin typeface="Calibri"/>
              </a:rPr>
              <a:t>acyclovir 400mg tablets (generic zovirax)</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acyclovir ointment 5</a:t>
            </a:r>
            <a:br/>
            <a:r>
              <a:rPr b="false" i="false" strike="noStrike" sz="1200" u="none">
                <a:solidFill>
                  <a:srgbClr val="FFFFFF"/>
                </a:solidFill>
                <a:latin typeface="Calibri"/>
              </a:rPr>
              <a:t>oral acyclovir dose for cold sores</a:t>
            </a:r>
            <a:br/>
            <a:r>
              <a:rPr b="false" i="false" strike="noStrike" sz="1200" u="none">
                <a:solidFill>
                  <a:srgbClr val="FFFFFF"/>
                </a:solidFill>
                <a:latin typeface="Calibri"/>
              </a:rPr>
              <a:t>zovirax acyclovir buy online</a:t>
            </a:r>
            <a:br/>
            <a:r>
              <a:rPr b="false" i="false" strike="noStrike" sz="1200" u="none">
                <a:solidFill>
                  <a:srgbClr val="FFFFFF"/>
                </a:solidFill>
                <a:latin typeface="Calibri"/>
              </a:rPr>
              <a:t>purchase acyclovir tablets</a:t>
            </a:r>
            <a:br/>
            <a:r>
              <a:rPr b="false" i="false" strike="noStrike" sz="1200" u="none">
                <a:solidFill>
                  <a:srgbClr val="FFFFFF"/>
                </a:solidFill>
                <a:latin typeface="Calibri"/>
              </a:rPr>
              <a:t>acyclovir tablet 400mg</a:t>
            </a:r>
            <a:br/>
            <a:r>
              <a:rPr b="false" i="false" strike="noStrike" sz="1200" u="none">
                <a:solidFill>
                  <a:srgbClr val="FFFFFF"/>
                </a:solidFill>
                <a:latin typeface="Calibri"/>
              </a:rPr>
              <a:t>I am not allowed to even have one single Advil or any other NSAID</a:t>
            </a:r>
            <a:br/>
            <a:r>
              <a:rPr b="false" i="false" strike="noStrike" sz="1200" u="none">
                <a:solidFill>
                  <a:srgbClr val="FFFFFF"/>
                </a:solidFill>
                <a:latin typeface="Calibri"/>
              </a:rPr>
              <a:t>acyclovir 800 mg directions</a:t>
            </a:r>
            <a:br/>
            <a:r>
              <a:rPr b="false" i="false" strike="noStrike" sz="1200" u="none">
                <a:solidFill>
                  <a:srgbClr val="FFFFFF"/>
                </a:solidFill>
                <a:latin typeface="Calibri"/>
              </a:rPr>
              <a:t>acyclovir 400 mg price</a:t>
            </a:r>
            <a:br/>
            <a:r>
              <a:rPr b="false" i="false" strike="noStrike" sz="1200" u="none">
                <a:solidFill>
                  <a:srgbClr val="FFFFFF"/>
                </a:solidFill>
                <a:latin typeface="Calibri"/>
              </a:rPr>
              <a:t>Cmaks ve AUC kadnlarda erkeklerle karlatrldnda srasyla yaklak 3 ve 2 kat yksektir [40]; ancak etkinlikte buna ilikin bir farkllk gzlenmez.</a:t>
            </a:r>
            <a:br/>
            <a:r>
              <a:rPr b="false" i="false" strike="noStrike" sz="1200" u="none">
                <a:solidFill>
                  <a:srgbClr val="FFFFFF"/>
                </a:solidFill>
                <a:latin typeface="Calibri"/>
              </a:rPr>
              <a:t>acyclovir online pharmacy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zovirax</a:t>
            </a:r>
            <a:br/>
            <a:r>
              <a:rPr b="false" i="false" strike="noStrike" sz="1200" u="none">
                <a:solidFill>
                  <a:srgbClr val="FFFFFF"/>
                </a:solidFill>
                <a:latin typeface="Calibri"/>
              </a:rPr>
              <a:t>acyclovir online ordering</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cost acyclovir cream</a:t>
            </a:r>
            <a:br/>
            <a:r>
              <a:rPr b="false" i="false" strike="noStrike" sz="1200" u="none">
                <a:solidFill>
                  <a:srgbClr val="FFFFFF"/>
                </a:solidFill>
                <a:latin typeface="Calibri"/>
              </a:rPr>
              <a:t>buy acyclovir topical ointment</a:t>
            </a:r>
            <a:br/>
            <a:r>
              <a:rPr b="false" i="false" strike="noStrike" sz="1200" u="none">
                <a:solidFill>
                  <a:srgbClr val="FFFFFF"/>
                </a:solidFill>
                <a:latin typeface="Calibri"/>
              </a:rPr>
              <a:t>acyclovir 400 mg directions</a:t>
            </a:r>
            <a:br/>
            <a:r>
              <a:rPr b="false" i="false" strike="noStrike" sz="1200" u="none">
                <a:solidFill>
                  <a:srgbClr val="FFFFFF"/>
                </a:solidFill>
                <a:latin typeface="Calibri"/>
              </a:rPr>
              <a:t>acyclovir for sale online</a:t>
            </a:r>
            <a:br/>
            <a:r>
              <a:rPr b="false" i="false" strike="noStrike" sz="1200" u="none">
                <a:solidFill>
                  <a:srgbClr val="FFFFFF"/>
                </a:solidFill>
                <a:latin typeface="Calibri"/>
              </a:rPr>
              <a:t>buy generic acyclovir cream online</a:t>
            </a:r>
            <a:br/>
            <a:r>
              <a:rPr b="false" i="false" strike="noStrike" sz="1200" u="none">
                <a:solidFill>
                  <a:srgbClr val="FFFFFF"/>
                </a:solidFill>
                <a:latin typeface="Calibri"/>
              </a:rPr>
              <a:t>acyclovir 800 mg 3 times a day for 2 days</a:t>
            </a:r>
            <a:br/>
            <a:r>
              <a:rPr b="false" i="false" strike="noStrike" sz="1200" u="none">
                <a:solidFill>
                  <a:srgbClr val="FFFFFF"/>
                </a:solidFill>
                <a:latin typeface="Calibri"/>
              </a:rPr>
              <a:t>where can i buy zovirax</a:t>
            </a:r>
            <a:br/>
            <a:r>
              <a:rPr b="false" i="false" strike="noStrike" sz="1200" u="none">
                <a:solidFill>
                  <a:srgbClr val="FFFFFF"/>
                </a:solidFill>
                <a:latin typeface="Calibri"/>
              </a:rPr>
              <a:t>acyclovir 5 ointment 30gm</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cheap acyclovir ointment</a:t>
            </a:r>
            <a:br/>
            <a:r>
              <a:rPr b="false" i="false" strike="noStrike" sz="1200" u="none">
                <a:solidFill>
                  <a:srgbClr val="FFFFFF"/>
                </a:solidFill>
                <a:latin typeface="Calibri"/>
              </a:rPr>
              <a:t>generic acyclovir shortage</a:t>
            </a:r>
            <a:br/>
            <a:r>
              <a:rPr b="false" i="false" strike="noStrike" sz="1200" u="none">
                <a:solidFill>
                  <a:srgbClr val="FFFFFF"/>
                </a:solidFill>
                <a:latin typeface="Calibri"/>
              </a:rPr>
              <a:t>acyclovir 800 mg tab teva usa</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acyclovir cream non prescription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wish I did not stress and worry and think so much that I cannot sleep at night</a:t>
            </a:r>
            <a:br/>
            <a:r>
              <a:rPr b="false" i="false" strike="noStrike" sz="1200" u="none">
                <a:solidFill>
                  <a:srgbClr val="FFFFFF"/>
                </a:solidFill>
                <a:latin typeface="Calibri"/>
              </a:rPr>
              <a:t>acyclovir 400 mg cost</a:t>
            </a:r>
            <a:br/>
            <a:r>
              <a:rPr b="false" i="false" strike="noStrike" sz="1200" u="none">
                <a:solidFill>
                  <a:srgbClr val="FFFFFF"/>
                </a:solidFill>
                <a:latin typeface="Calibri"/>
              </a:rPr>
              <a:t>acyclovir stada 200 mg</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buy generic acyclovir online</a:t>
            </a:r>
            <a:br/>
            <a:r>
              <a:rPr b="false" i="false" strike="noStrike" sz="1200" u="none">
                <a:solidFill>
                  <a:srgbClr val="FFFFFF"/>
                </a:solidFill>
                <a:latin typeface="Calibri"/>
              </a:rPr>
              <a:t>acyclovir cream cold sore dosage</a:t>
            </a:r>
            <a:br/>
            <a:r>
              <a:rPr b="false" i="false" strike="noStrike" sz="1200" u="none">
                <a:solidFill>
                  <a:srgbClr val="FFFFFF"/>
                </a:solidFill>
                <a:latin typeface="Calibri"/>
              </a:rPr>
              <a:t>can i order acyclovir online</a:t>
            </a:r>
            <a:br/>
            <a:r>
              <a:rPr b="false" i="false" strike="noStrike" sz="1200" u="none">
                <a:solidFill>
                  <a:srgbClr val="FFFFFF"/>
                </a:solidFill>
                <a:latin typeface="Calibri"/>
              </a:rPr>
              <a:t>acyclovir price no insurance</a:t>
            </a:r>
            <a:br/>
            <a:r>
              <a:rPr b="false" i="false" strike="noStrike" sz="1200" u="none">
                <a:solidFill>
                  <a:srgbClr val="FFFFFF"/>
                </a:solidFill>
                <a:latin typeface="Calibri"/>
              </a:rPr>
              <a:t>Nearly 100% of women with complete or partial moles and low-risk gestational trophoblastic disease (GTD) can be cured of their disease with appropriate treatment</a:t>
            </a:r>
            <a:br/>
            <a:r>
              <a:rPr b="false" i="false" strike="noStrike" sz="1200" u="none">
                <a:solidFill>
                  <a:srgbClr val="FFFFFF"/>
                </a:solidFill>
                <a:latin typeface="Calibri"/>
              </a:rPr>
              <a:t>cost of acyclovir</a:t>
            </a:r>
            <a:br/>
            <a:r>
              <a:rPr b="false" i="false" strike="noStrike" sz="1200" u="none">
                <a:solidFill>
                  <a:srgbClr val="FFFFFF"/>
                </a:solidFill>
                <a:latin typeface="Calibri"/>
              </a:rPr>
              <a:t>acyclovir price uk</a:t>
            </a:r>
            <a:br/>
            <a:r>
              <a:rPr b="false" i="false" strike="noStrike" sz="1200" u="none">
                <a:solidFill>
                  <a:srgbClr val="FFFFFF"/>
                </a:solidFill>
                <a:latin typeface="Calibri"/>
              </a:rPr>
              <a:t>PROTONIX Delayed-Release Tablets should be swallowed whole, with or without food in the stomach</a:t>
            </a:r>
            <a:br/>
            <a:r>
              <a:rPr b="false" i="false" strike="noStrike" sz="1200" u="none">
                <a:solidFill>
                  <a:srgbClr val="FFFFFF"/>
                </a:solidFill>
                <a:latin typeface="Calibri"/>
              </a:rPr>
              <a:t>purchase acyclovir</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acyclovir cream price in india</a:t>
            </a:r>
            <a:br/>
            <a:r>
              <a:rPr b="false" i="false" strike="noStrike" sz="1200" u="none">
                <a:solidFill>
                  <a:srgbClr val="FFFFFF"/>
                </a:solidFill>
                <a:latin typeface="Calibri"/>
              </a:rPr>
              <a:t>acyclovir 800 mg tablet for shingles</a:t>
            </a:r>
            <a:br/>
            <a:r>
              <a:rPr b="false" i="false" strike="noStrike" sz="1200" u="none">
                <a:solidFill>
                  <a:srgbClr val="FFFFFF"/>
                </a:solidFill>
                <a:latin typeface="Calibri"/>
              </a:rPr>
              <a:t>acyclovir 800 mg tab</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online uk</a:t>
            </a:r>
            <a:br/>
            <a:r>
              <a:rPr b="false" i="false" strike="noStrike" sz="1200" u="none">
                <a:solidFill>
                  <a:srgbClr val="FFFFFF"/>
                </a:solidFill>
                <a:latin typeface="Calibri"/>
              </a:rPr>
              <a:t>acyclovir tablet dosage for cold sores</a:t>
            </a:r>
            <a:br/>
            <a:r>
              <a:rPr b="false" i="false" strike="noStrike" sz="1200" u="none">
                <a:solidFill>
                  <a:srgbClr val="FFFFFF"/>
                </a:solidFill>
                <a:latin typeface="Calibri"/>
              </a:rPr>
              <a:t>single dose acyclovir cold sore</a:t>
            </a:r>
            <a:br/>
            <a:r>
              <a:rPr b="false" i="false" strike="noStrike" sz="1200" u="none">
                <a:solidFill>
                  <a:srgbClr val="FFFFFF"/>
                </a:solidFill>
                <a:latin typeface="Calibri"/>
              </a:rPr>
              <a:t>zovirax 800 mg</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acyclovir cream over the counter australia</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zovirax acyclovir ointment 5 price</a:t>
            </a:r>
            <a:br/>
            <a:r>
              <a:rPr b="false" i="false" strike="noStrike" sz="1200" u="none">
                <a:solidFill>
                  <a:srgbClr val="FFFFFF"/>
                </a:solidFill>
                <a:latin typeface="Calibri"/>
              </a:rPr>
              <a:t>acyclovir eye ointment buy</a:t>
            </a:r>
            <a:br/>
            <a:r>
              <a:rPr b="false" i="false" strike="noStrike" sz="1200" u="none">
                <a:solidFill>
                  <a:srgbClr val="FFFFFF"/>
                </a:solidFill>
                <a:latin typeface="Calibri"/>
              </a:rPr>
              <a:t>where can i get acyclovir over the counter</a:t>
            </a:r>
            <a:br/>
            <a:r>
              <a:rPr b="false" i="false" strike="noStrike" sz="1200" u="none">
                <a:solidFill>
                  <a:srgbClr val="FFFFFF"/>
                </a:solidFill>
                <a:latin typeface="Calibri"/>
              </a:rPr>
              <a:t>acyclovir cold sore prevention</a:t>
            </a:r>
            <a:br/>
            <a:r>
              <a:rPr b="false" i="false" strike="noStrike" sz="1200" u="none">
                <a:solidFill>
                  <a:srgbClr val="FFFFFF"/>
                </a:solidFill>
                <a:latin typeface="Calibri"/>
              </a:rPr>
              <a:t>Hair well moistened with a solution of permethrin, rubbing the drug in the hair roots</a:t>
            </a:r>
            <a:br/>
            <a:r>
              <a:rPr b="false" i="false" strike="noStrike" sz="1200" u="none">
                <a:solidFill>
                  <a:srgbClr val="FFFFFF"/>
                </a:solidFill>
                <a:latin typeface="Calibri"/>
              </a:rPr>
              <a:t>can i buy acyclovir online</a:t>
            </a:r>
            <a:br/>
            <a:r>
              <a:rPr b="false" i="false" strike="noStrike" sz="1200" u="none">
                <a:solidFill>
                  <a:srgbClr val="FFFFFF"/>
                </a:solidFill>
                <a:latin typeface="Calibri"/>
              </a:rPr>
              <a:t>acyclovir online pharmacy</a:t>
            </a:r>
            <a:br/>
            <a:r>
              <a:rPr b="false" i="false" strike="noStrike" sz="1200" u="none">
                <a:solidFill>
                  <a:srgbClr val="FFFFFF"/>
                </a:solidFill>
                <a:latin typeface="Calibri"/>
              </a:rPr>
              <a:t>acyclovir prescription drug</a:t>
            </a:r>
            <a:br/>
            <a:r>
              <a:rPr b="false" i="false" strike="noStrike" sz="1200" u="none">
                <a:solidFill>
                  <a:srgbClr val="FFFFFF"/>
                </a:solidFill>
                <a:latin typeface="Calibri"/>
              </a:rPr>
              <a:t>Thanks a bunch for sharing this with all folks you actually understand what you are talking approximately Bookmarked</a:t>
            </a:r>
            <a:br/>
            <a:r>
              <a:rPr b="false" i="false" strike="noStrike" sz="1200" u="none">
                <a:solidFill>
                  <a:srgbClr val="FFFFFF"/>
                </a:solidFill>
                <a:latin typeface="Calibri"/>
              </a:rPr>
              <a:t>acyclovir 400 mg tablets generic zovirax</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Cut them in half an took half in am an other half @ night</a:t>
            </a:r>
            <a:br/>
            <a:r>
              <a:rPr b="false" i="false" strike="noStrike" sz="1200" u="none">
                <a:solidFill>
                  <a:srgbClr val="FFFFFF"/>
                </a:solidFill>
                <a:latin typeface="Calibri"/>
              </a:rPr>
              <a:t>buy acyclovir cream - for genital herpes</a:t>
            </a:r>
            <a:br/>
            <a:r>
              <a:rPr b="false" i="false" strike="noStrike" sz="1200" u="none">
                <a:solidFill>
                  <a:srgbClr val="FFFFFF"/>
                </a:solidFill>
                <a:latin typeface="Calibri"/>
              </a:rPr>
              <a:t>acyclovir generic alternative to zovirax</a:t>
            </a:r>
            <a:br/>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buy acyclovir cream 5</a:t>
            </a:r>
            <a:br/>
            <a:r>
              <a:rPr b="false" i="false" strike="noStrike" sz="1200" u="none">
                <a:solidFill>
                  <a:srgbClr val="FFFFFF"/>
                </a:solidFill>
                <a:latin typeface="Calibri"/>
              </a:rPr>
              <a:t>recommended dosage acyclovir cold sore</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buy acyclovir canada</a:t>
            </a:r>
            <a:br/>
            <a:r>
              <a:rPr b="false" i="false" strike="noStrike" sz="1200" u="none">
                <a:solidFill>
                  <a:srgbClr val="FFFFFF"/>
                </a:solidFill>
                <a:latin typeface="Calibri"/>
              </a:rPr>
              <a:t>This may be the solution for you as well.</a:t>
            </a:r>
            <a:br/>
            <a:r>
              <a:rPr b="false" i="false" strike="noStrike" sz="1200" u="none">
                <a:solidFill>
                  <a:srgbClr val="FFFFFF"/>
                </a:solidFill>
                <a:latin typeface="Calibri"/>
              </a:rPr>
              <a:t>cold sore treatment acyclovir dose</a:t>
            </a:r>
            <a:br/>
            <a:r>
              <a:rPr b="false" i="false" strike="noStrike" sz="1200" u="none">
                <a:solidFill>
                  <a:srgbClr val="FFFFFF"/>
                </a:solidFill>
                <a:latin typeface="Calibri"/>
              </a:rPr>
              <a:t>can you buy acyclovir over the counter</a:t>
            </a:r>
            <a:br/>
            <a:r>
              <a:rPr b="false" i="false" strike="noStrike" sz="1200" u="none">
                <a:solidFill>
                  <a:srgbClr val="FFFFFF"/>
                </a:solidFill>
                <a:latin typeface="Calibri"/>
              </a:rPr>
              <a:t>zovirax ointment 5 acyclovir</a:t>
            </a:r>
            <a:br/>
            <a:r>
              <a:rPr b="false" i="false" strike="noStrike" sz="1200" u="none">
                <a:solidFill>
                  <a:srgbClr val="FFFFFF"/>
                </a:solidFill>
                <a:latin typeface="Calibri"/>
              </a:rPr>
              <a:t>They rose after the first month, to about 230, then the 2nd month to 250</a:t>
            </a:r>
            <a:br/>
            <a:r>
              <a:rPr b="false" i="false" strike="noStrike" sz="1200" u="none">
                <a:solidFill>
                  <a:srgbClr val="FFFFFF"/>
                </a:solidFill>
                <a:latin typeface="Calibri"/>
              </a:rPr>
              <a:t>where can i buy acyclovir cream online</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acyclovir rxlist</a:t>
            </a:r>
            <a:br/>
            <a:r>
              <a:rPr b="false" i="false" strike="noStrike" sz="1200" u="none">
                <a:solidFill>
                  <a:srgbClr val="FFFFFF"/>
                </a:solidFill>
                <a:latin typeface="Calibri"/>
              </a:rPr>
              <a:t>acyclovir dosage for cold sore outbreak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acyclovir tablets</a:t>
            </a:r>
            <a:br/>
            <a:r>
              <a:rPr b="false" i="false" strike="noStrike" sz="1200" u="none">
                <a:solidFill>
                  <a:srgbClr val="FFFFFF"/>
                </a:solidFill>
                <a:latin typeface="Calibri"/>
              </a:rPr>
              <a:t>where can i buy acyclovir 400mg</a:t>
            </a:r>
            <a:br/>
            <a:r>
              <a:rPr b="false" i="false" strike="noStrike" sz="1200" u="none">
                <a:solidFill>
                  <a:srgbClr val="FFFFFF"/>
                </a:solidFill>
                <a:latin typeface="Calibri"/>
              </a:rPr>
              <a:t>800 mg acyclovir for shingles</a:t>
            </a:r>
            <a:br/>
            <a:r>
              <a:rPr b="false" i="false" strike="noStrike" sz="1200" u="none">
                <a:solidFill>
                  <a:srgbClr val="FFFFFF"/>
                </a:solidFill>
                <a:latin typeface="Calibri"/>
              </a:rPr>
              <a:t>acyclovir generic cream</a:t>
            </a:r>
            <a:br/>
            <a:r>
              <a:rPr b="false" i="false" strike="noStrike" sz="1200" u="none">
                <a:solidFill>
                  <a:srgbClr val="FFFFFF"/>
                </a:solidFill>
                <a:latin typeface="Calibri"/>
              </a:rPr>
              <a:t>cost of acyclovir 800 mg</a:t>
            </a:r>
            <a:br/>
            <a:r>
              <a:rPr b="false" i="false" strike="noStrike" sz="1200" u="none">
                <a:solidFill>
                  <a:srgbClr val="FFFFFF"/>
                </a:solidFill>
                <a:latin typeface="Calibri"/>
              </a:rPr>
              <a:t>As it is I have had the same situation happen to me today, this morning i was clear but by mid afternoon i was bleeding again</a:t>
            </a:r>
            <a:br/>
            <a:r>
              <a:rPr b="false" i="false" strike="noStrike" sz="1200" u="none">
                <a:solidFill>
                  <a:srgbClr val="FFFFFF"/>
                </a:solidFill>
                <a:latin typeface="Calibri"/>
              </a:rPr>
              <a:t>generic acyclovir cream 5</a:t>
            </a:r>
            <a:br/>
            <a:r>
              <a:rPr b="false" i="false" strike="noStrike" sz="1200" u="none">
                <a:solidFill>
                  <a:srgbClr val="FFFFFF"/>
                </a:solidFill>
                <a:latin typeface="Calibri"/>
              </a:rPr>
              <a:t>500 mg acyclovir</a:t>
            </a:r>
            <a:br/>
            <a:r>
              <a:rPr b="false" i="false" strike="noStrike" sz="1200" u="none">
                <a:solidFill>
                  <a:srgbClr val="FFFFFF"/>
                </a:solidFill>
                <a:latin typeface="Calibri"/>
              </a:rPr>
              <a:t>cost of zovirax</a:t>
            </a:r>
            <a:br/>
            <a:r>
              <a:rPr b="false" i="false" strike="noStrike" sz="1200" u="none">
                <a:solidFill>
                  <a:srgbClr val="FFFFFF"/>
                </a:solidFill>
                <a:latin typeface="Calibri"/>
              </a:rPr>
              <a:t>average price acyclovir</a:t>
            </a:r>
            <a:br/>
            <a:r>
              <a:rPr b="false" i="false" strike="noStrike" sz="1200" u="none">
                <a:solidFill>
                  <a:srgbClr val="FFFFFF"/>
                </a:solidFill>
                <a:latin typeface="Calibri"/>
              </a:rPr>
              <a:t>And because I&amp;rsquo;m someone who fights hard in the name of optimism and positivity and gratitude, that scared the hell out of me.</a:t>
            </a:r>
            <a:br/>
            <a:r>
              <a:rPr b="false" i="false" strike="noStrike" sz="1200" u="none">
                <a:solidFill>
                  <a:srgbClr val="FFFFFF"/>
                </a:solidFill>
                <a:latin typeface="Calibri"/>
              </a:rPr>
              <a:t>where can i get acyclovir</a:t>
            </a:r>
            <a:br/>
            <a:r>
              <a:rPr b="false" i="false" strike="noStrike" sz="1200" u="none">
                <a:solidFill>
                  <a:srgbClr val="FFFFFF"/>
                </a:solidFill>
                <a:latin typeface="Calibri"/>
              </a:rPr>
              <a:t>acyclovir cream price walgreens</a:t>
            </a:r>
            <a:br/>
            <a:r>
              <a:rPr b="false" i="false" strike="noStrike" sz="1200" u="none">
                <a:solidFill>
                  <a:srgbClr val="FFFFFF"/>
                </a:solidFill>
                <a:latin typeface="Calibri"/>
              </a:rPr>
              <a:t>However, the reports do not identify which generic versions are causing the problems; they only state that they are not the brand-name product by AstraZeneca.</a:t>
            </a:r>
            <a:br/>
            <a:r>
              <a:rPr b="false" i="false" strike="noStrike" sz="1200" u="none">
                <a:solidFill>
                  <a:srgbClr val="FFFFFF"/>
                </a:solidFill>
                <a:latin typeface="Calibri"/>
              </a:rPr>
              <a:t>where to buy acyclovir pills</a:t>
            </a:r>
            <a:br/>
            <a:r>
              <a:rPr b="false" i="false" strike="noStrike" sz="1200" u="none">
                <a:solidFill>
                  <a:srgbClr val="FFFFFF"/>
                </a:solidFill>
                <a:latin typeface="Calibri"/>
              </a:rPr>
              <a:t>acyclovir 800 mg price philippines</a:t>
            </a:r>
            <a:br/>
            <a:r>
              <a:rPr b="false" i="false" strike="noStrike" sz="1200" u="none">
                <a:solidFill>
                  <a:srgbClr val="FFFFFF"/>
                </a:solidFill>
                <a:latin typeface="Calibri"/>
              </a:rPr>
              <a:t>acyclovir 400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eye ointment dosage</a:t>
            </a:r>
            <a:br/>
            <a:r>
              <a:rPr b="false" i="false" strike="noStrike" sz="1200" u="none">
                <a:solidFill>
                  <a:srgbClr val="FFFFFF"/>
                </a:solidFill>
                <a:latin typeface="Calibri"/>
              </a:rPr>
              <a:t>acyclovir ointment cost walmart</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buy acyclovir cream for genital herpes</a:t>
            </a:r>
            <a:br/>
            <a:r>
              <a:rPr b="false" i="false" strike="noStrike" sz="1200" u="none">
                <a:solidFill>
                  <a:srgbClr val="FFFFFF"/>
                </a:solidFill>
                <a:latin typeface="Calibri"/>
              </a:rPr>
              <a:t>acyclovir cream reviews</a:t>
            </a:r>
            <a:br/>
            <a:r>
              <a:rPr b="false" i="false" strike="noStrike" sz="1200" u="none">
                <a:solidFill>
                  <a:srgbClr val="FFFFFF"/>
                </a:solidFill>
                <a:latin typeface="Calibri"/>
              </a:rPr>
              <a:t>average wholesale price acyclovir</a:t>
            </a:r>
            <a:br/>
            <a:r>
              <a:rPr b="false" i="false" strike="noStrike" sz="1200" u="none">
                <a:solidFill>
                  <a:srgbClr val="FFFFFF"/>
                </a:solidFill>
                <a:latin typeface="Calibri"/>
              </a:rPr>
              <a:t>The good news is that generally the side effects of prednisone 10mg are temporary and not long lasting</a:t>
            </a:r>
            <a:br/>
            <a:r>
              <a:rPr b="false" i="false" strike="noStrike" sz="1200" u="none">
                <a:solidFill>
                  <a:srgbClr val="FFFFFF"/>
                </a:solidFill>
                <a:latin typeface="Calibri"/>
              </a:rPr>
              <a:t>where to buy acyclovir cream in singapore</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acyclovir cream generic name</a:t>
            </a:r>
            <a:br/>
            <a:r>
              <a:rPr b="false" i="false" strike="noStrike" sz="1200" u="none">
                <a:solidFill>
                  <a:srgbClr val="FFFFFF"/>
                </a:solidFill>
                <a:latin typeface="Calibri"/>
              </a:rPr>
              <a:t>acyclovir ointment dosage for cold sores</a:t>
            </a:r>
            <a:br/>
            <a:r>
              <a:rPr b="false" i="false" strike="noStrike" sz="1200" u="none">
                <a:solidFill>
                  <a:srgbClr val="FFFFFF"/>
                </a:solidFill>
                <a:latin typeface="Calibri"/>
              </a:rPr>
              <a:t>buy acyclovir 800 mg online</a:t>
            </a:r>
            <a:br/>
            <a:r>
              <a:rPr b="false" i="false" strike="noStrike" sz="1200" u="none">
                <a:solidFill>
                  <a:srgbClr val="FFFFFF"/>
                </a:solidFill>
                <a:latin typeface="Calibri"/>
              </a:rPr>
              <a:t>how much does acyclovir ointment cost</a:t>
            </a:r>
            <a:br/>
            <a:r>
              <a:rPr b="false" i="false" strike="noStrike" sz="1200" u="none">
                <a:solidFill>
                  <a:srgbClr val="FFFFFF"/>
                </a:solidFill>
                <a:latin typeface="Calibri"/>
              </a:rPr>
              <a:t>acyclovir cream uk</a:t>
            </a:r>
            <a:br/>
            <a:r>
              <a:rPr b="false" i="false" strike="noStrike" sz="1200" u="none">
                <a:solidFill>
                  <a:srgbClr val="FFFFFF"/>
                </a:solidFill>
                <a:latin typeface="Calibri"/>
              </a:rPr>
              <a:t>acyclovir 800 mg herpes zoster</a:t>
            </a:r>
            <a:br/>
            <a:r>
              <a:rPr b="false" i="false" strike="noStrike" sz="1200" u="none">
                <a:solidFill>
                  <a:srgbClr val="FFFFFF"/>
                </a:solidFill>
                <a:latin typeface="Calibri"/>
              </a:rPr>
              <a:t>zovirax acyclovir buy</a:t>
            </a:r>
            <a:br/>
            <a:r>
              <a:rPr b="false" i="false" strike="noStrike" sz="1200" u="none">
                <a:solidFill>
                  <a:srgbClr val="FFFFFF"/>
                </a:solidFill>
                <a:latin typeface="Calibri"/>
              </a:rPr>
              <a:t>Women who know they have an abnormal BRCA1 or BRCA2 gene can take steps to reduce their risk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order online no prescription</a:t>
            </a:r>
            <a:br/>
            <a:r>
              <a:rPr b="false" i="false" strike="noStrike" sz="1200" u="none">
                <a:solidFill>
                  <a:srgbClr val="FFFFFF"/>
                </a:solidFill>
                <a:latin typeface="Calibri"/>
              </a:rPr>
              <a:t>acyclovir 800 mg daily</a:t>
            </a:r>
            <a:br/>
            <a:r>
              <a:rPr b="false" i="false" strike="noStrike" sz="1200" u="none">
                <a:solidFill>
                  <a:srgbClr val="FFFFFF"/>
                </a:solidFill>
                <a:latin typeface="Calibri"/>
              </a:rPr>
              <a:t>acyclovir prescription only</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800 mg acyclovir tablets</a:t>
            </a:r>
            <a:br/>
            <a:r>
              <a:rPr b="false" i="false" strike="noStrike" sz="1200" u="none">
                <a:solidFill>
                  <a:srgbClr val="FFFFFF"/>
                </a:solidFill>
                <a:latin typeface="Calibri"/>
              </a:rPr>
              <a:t>acyclovir cream 5</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price acyclovir cream</a:t>
            </a:r>
            <a:br/>
            <a:r>
              <a:rPr b="false" i="false" strike="noStrike" sz="1200" u="none">
                <a:solidFill>
                  <a:srgbClr val="FFFFFF"/>
                </a:solidFill>
                <a:latin typeface="Calibri"/>
              </a:rPr>
              <a:t>Dosis tersebut dibagi menjadi tiga dan diminum 3 kali sehari.</a:t>
            </a:r>
            <a:br/>
            <a:r>
              <a:rPr b="false" i="false" strike="noStrike" sz="1200" u="none">
                <a:solidFill>
                  <a:srgbClr val="FFFFFF"/>
                </a:solidFill>
                <a:latin typeface="Calibri"/>
              </a:rPr>
              <a:t>where to buy acyclovir uk</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cheapest place to buy acyclovir</a:t>
            </a:r>
            <a:br/>
            <a:r>
              <a:rPr b="false" i="false" strike="noStrike" sz="1200" u="none">
                <a:solidFill>
                  <a:srgbClr val="FFFFFF"/>
                </a:solidFill>
                <a:latin typeface="Calibri"/>
              </a:rPr>
              <a:t>I have been prescribed Zoloft in the past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2015-12-20T01:17:13+04:00</dcterms:created>
  <dcterms:modified xsi:type="dcterms:W3CDTF">2015-12-20T01:17:13+04:00</dcterms:modified>
  <dc:title>Acyclovir Generic Cream - Acyclovir Ointment Dosage For Cold Sores</dc:title>
  <dc:description>Acyclovir cream buy online, color pill acyclovir 200 mg, oral acyclovir dose for cold sores, acyclovir 800 mg directions, acyclovir price no insurance, acyclovir 800 mg tablet for shingles, acyclovir online uk</dc:description>
  <dc:subject>Acyclovir Generic Cream - Acyclovir Ointment Dosage For Cold Sores</dc:subject>
  <cp:keywords>purchase acyclovir tablets, price of zovirax, cost acyclovir cream, acyclovir 400 mg directions, acyclovir cream non prescription, cold sore treatment acyclovir dose, average wholesale price acyclovir, buy acyclovir 800 mg online, acyclovir cream uk, acyclovir prescription only</cp:keywords>
  <cp:category/>
</cp:coreProperties>
</file>