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5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5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5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5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5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5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5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5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5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6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6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6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6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6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Acyclovir Cold Sores Dose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With a few clicks, she found the People's Pharmacy Web site and read dozens of postings from others who'd had problems with a generic form of Wellbutrin</a:t>
            </a:r>
            <a:br/>
            <a:r>
              <a:rPr b="false" i="false" strike="noStrike" sz="1200" u="none">
                <a:solidFill>
                  <a:srgbClr val="FFFFFF"/>
                </a:solidFill>
                <a:latin typeface="Calibri"/>
              </a:rPr>
              <a:t>buy acyclovir ointment</a:t>
            </a:r>
            <a:br/>
            <a:r>
              <a:rPr b="false" i="false" strike="noStrike" sz="1200" u="none">
                <a:solidFill>
                  <a:srgbClr val="FFFFFF"/>
                </a:solidFill>
                <a:latin typeface="Calibri"/>
              </a:rPr>
              <a:t>I am three days late on my period</a:t>
            </a:r>
            <a:br/>
            <a:r>
              <a:rPr b="false" i="false" strike="noStrike" sz="1200" u="none">
                <a:solidFill>
                  <a:srgbClr val="FFFFFF"/>
                </a:solidFill>
                <a:latin typeface="Calibri"/>
              </a:rPr>
              <a:t>acyclovir prescription cold sores</a:t>
            </a:r>
            <a:br/>
            <a:r>
              <a:rPr b="false" i="false" strike="noStrike" sz="1200" u="none">
                <a:solidFill>
                  <a:srgbClr val="FFFFFF"/>
                </a:solidFill>
                <a:latin typeface="Calibri"/>
              </a:rPr>
              <a:t>acyclovir cold sores pregnancy</a:t>
            </a:r>
            <a:br/>
            <a:r>
              <a:rPr b="false" i="false" strike="noStrike" sz="1200" u="none">
                <a:solidFill>
                  <a:srgbClr val="FFFFFF"/>
                </a:solidFill>
                <a:latin typeface="Calibri"/>
              </a:rPr>
              <a:t>price of acyclovir cream</a:t>
            </a:r>
            <a:br/>
            <a:r>
              <a:rPr b="false" i="false" strike="noStrike" sz="1200" u="none">
                <a:solidFill>
                  <a:srgbClr val="FFFFFF"/>
                </a:solidFill>
                <a:latin typeface="Calibri"/>
              </a:rPr>
              <a:t>average cost of acyclovir</a:t>
            </a:r>
            <a:br/>
            <a:r>
              <a:rPr b="false" i="false" strike="noStrike" sz="1200" u="none">
                <a:solidFill>
                  <a:srgbClr val="FFFFFF"/>
                </a:solidFill>
                <a:latin typeface="Calibri"/>
              </a:rPr>
              <a:t>acyclovir online consultation</a:t>
            </a:r>
            <a:br/>
            <a:r>
              <a:rPr b="false" i="false" strike="noStrike" sz="1200" u="none">
                <a:solidFill>
                  <a:srgbClr val="FFFFFF"/>
                </a:solidFill>
                <a:latin typeface="Calibri"/>
              </a:rPr>
              <a:t>Have you got any experience? essay service Federal officials have been engaged in intense negotiations with the teachers</a:t>
            </a:r>
            <a:br/>
            <a:r>
              <a:rPr b="false" i="false" strike="noStrike" sz="1200" u="none">
                <a:solidFill>
                  <a:srgbClr val="FFFFFF"/>
                </a:solidFill>
                <a:latin typeface="Calibri"/>
              </a:rPr>
              <a:t>can you buy acyclovir online</a:t>
            </a:r>
            <a:br/>
            <a:r>
              <a:rPr b="false" i="false" strike="noStrike" sz="1200" u="none">
                <a:solidFill>
                  <a:srgbClr val="FFFFFF"/>
                </a:solidFill>
                <a:latin typeface="Calibri"/>
              </a:rPr>
              <a:t>is acyclovir generic</a:t>
            </a:r>
            <a:br/>
            <a:r>
              <a:rPr b="false" i="false" strike="noStrike" sz="1200" u="none">
                <a:solidFill>
                  <a:srgbClr val="FFFFFF"/>
                </a:solidFill>
                <a:latin typeface="Calibri"/>
              </a:rPr>
              <a:t>acyclovir ointment no prescription</a:t>
            </a:r>
            <a:br/>
            <a:r>
              <a:rPr b="false" i="false" strike="noStrike" sz="1200" u="none">
                <a:solidFill>
                  <a:srgbClr val="FFFFFF"/>
                </a:solidFill>
                <a:latin typeface="Calibri"/>
              </a:rPr>
              <a:t>But, what in regards to the conclusion? Are you positive in regards to the supply? ninja cookbook</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800</a:t>
            </a:r>
            <a:br/>
            <a:r>
              <a:rPr b="false" i="false" strike="noStrike" sz="1200" u="none">
                <a:solidFill>
                  <a:srgbClr val="FFFFFF"/>
                </a:solidFill>
                <a:latin typeface="Calibri"/>
              </a:rPr>
              <a:t>Ask your health care provider any questions you may have about how to use Fluoxetine.</a:t>
            </a:r>
            <a:br/>
            <a:r>
              <a:rPr b="false" i="false" strike="noStrike" sz="1200" u="none">
                <a:solidFill>
                  <a:srgbClr val="FFFFFF"/>
                </a:solidFill>
                <a:latin typeface="Calibri"/>
              </a:rPr>
              <a:t>acyclovir online purchase</a:t>
            </a:r>
            <a:br/>
            <a:r>
              <a:rPr b="false" i="false" strike="noStrike" sz="1200" u="none">
                <a:solidFill>
                  <a:srgbClr val="FFFFFF"/>
                </a:solidFill>
                <a:latin typeface="Calibri"/>
              </a:rPr>
              <a:t>do you need prescription acyclovir uk</a:t>
            </a:r>
            <a:br/>
            <a:r>
              <a:rPr b="false" i="false" strike="noStrike" sz="1200" u="none">
                <a:solidFill>
                  <a:srgbClr val="FFFFFF"/>
                </a:solidFill>
                <a:latin typeface="Calibri"/>
              </a:rPr>
              <a:t>acyclovir 800 mg once daily</a:t>
            </a:r>
            <a:br/>
            <a:r>
              <a:rPr b="false" i="false" strike="noStrike" sz="1200" u="none">
                <a:solidFill>
                  <a:srgbClr val="FFFFFF"/>
                </a:solidFill>
                <a:latin typeface="Calibri"/>
              </a:rPr>
              <a:t>there generic acyclovir ointment</a:t>
            </a:r>
            <a:br/>
            <a:r>
              <a:rPr b="false" i="false" strike="noStrike" sz="1200" u="none">
                <a:solidFill>
                  <a:srgbClr val="FFFFFF"/>
                </a:solidFill>
                <a:latin typeface="Calibri"/>
              </a:rPr>
              <a:t>I&amp;#39;m 19 and got a pregnancy scare because I thought I was pregnant</a:t>
            </a:r>
            <a:br/>
            <a:r>
              <a:rPr b="false" i="false" strike="noStrike" sz="1200" u="none">
                <a:solidFill>
                  <a:srgbClr val="FFFFFF"/>
                </a:solidFill>
                <a:latin typeface="Calibri"/>
              </a:rPr>
              <a:t>buy acyclovir 800mg</a:t>
            </a:r>
            <a:br/>
            <a:r>
              <a:rPr b="false" i="false" strike="noStrike" sz="1200" u="none">
                <a:solidFill>
                  <a:srgbClr val="FFFFFF"/>
                </a:solidFill>
                <a:latin typeface="Calibri"/>
              </a:rPr>
              <a:t>buy acyclovir online australia</a:t>
            </a:r>
            <a:br/>
            <a:r>
              <a:rPr b="false" i="false" strike="noStrike" sz="1200" u="none">
                <a:solidFill>
                  <a:srgbClr val="FFFFFF"/>
                </a:solidFill>
                <a:latin typeface="Calibri"/>
              </a:rPr>
              <a:t>acyclovir 400mg tablet buy in india</a:t>
            </a:r>
            <a:br/>
            <a:r>
              <a:rPr b="false" i="false" strike="noStrike" sz="1200" u="none">
                <a:solidFill>
                  <a:srgbClr val="FFFFFF"/>
                </a:solidFill>
                <a:latin typeface="Calibri"/>
              </a:rPr>
              <a:t>You don't want to upset the natural balance or it can cause problems</a:t>
            </a:r>
            <a:br/>
            <a:r>
              <a:rPr b="false" i="false" strike="noStrike" sz="1200" u="none">
                <a:solidFill>
                  <a:srgbClr val="FFFFFF"/>
                </a:solidFill>
                <a:latin typeface="Calibri"/>
              </a:rPr>
              <a:t>acyclovir backorder</a:t>
            </a:r>
            <a:br/>
            <a:r>
              <a:rPr b="false" i="false" strike="noStrike" sz="1200" u="none">
                <a:solidFill>
                  <a:srgbClr val="FFFFFF"/>
                </a:solidFill>
                <a:latin typeface="Calibri"/>
              </a:rPr>
              <a:t>acyclovir 400mg price comparison</a:t>
            </a:r>
            <a:br/>
            <a:r>
              <a:rPr b="false" i="false" strike="noStrike" sz="1200" u="none">
                <a:solidFill>
                  <a:srgbClr val="FFFFFF"/>
                </a:solidFill>
                <a:latin typeface="Calibri"/>
              </a:rPr>
              <a:t>buy acyclovir online us</a:t>
            </a:r>
            <a:br/>
            <a:r>
              <a:rPr b="false" i="false" strike="noStrike" sz="1200" u="none">
                <a:solidFill>
                  <a:srgbClr val="FFFFFF"/>
                </a:solidFill>
                <a:latin typeface="Calibri"/>
              </a:rPr>
              <a:t>cheap acyclovir uk</a:t>
            </a:r>
            <a:br/>
            <a:r>
              <a:rPr b="false" i="false" strike="noStrike" sz="1200" u="none">
                <a:solidFill>
                  <a:srgbClr val="FFFFFF"/>
                </a:solidFill>
                <a:latin typeface="Calibri"/>
              </a:rPr>
              <a:t>buy acyclovir 400 mg</a:t>
            </a:r>
            <a:br/>
            <a:r>
              <a:rPr b="false" i="false" strike="noStrike" sz="1200" u="none">
                <a:solidFill>
                  <a:srgbClr val="FFFFFF"/>
                </a:solidFill>
                <a:latin typeface="Calibri"/>
              </a:rPr>
              <a:t>acyclovir ointment 5 cost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use acyclovir ointment for cold sores</a:t>
            </a:r>
            <a:br/>
            <a:r>
              <a:rPr b="false" i="false" strike="noStrike" sz="1200" u="none">
                <a:solidFill>
                  <a:srgbClr val="FFFFFF"/>
                </a:solidFill>
                <a:latin typeface="Calibri"/>
              </a:rPr>
              <a:t>acyclovir 400 mg oral tab</a:t>
            </a:r>
            <a:br/>
            <a:r>
              <a:rPr b="false" i="false" strike="noStrike" sz="1200" u="none">
                <a:solidFill>
                  <a:srgbClr val="FFFFFF"/>
                </a:solidFill>
                <a:latin typeface="Calibri"/>
              </a:rPr>
              <a:t>zovirax ointment 5% acyclovir cost</a:t>
            </a:r>
            <a:br/>
            <a:r>
              <a:rPr b="false" i="false" strike="noStrike" sz="1200" u="none">
                <a:solidFill>
                  <a:srgbClr val="FFFFFF"/>
                </a:solidFill>
                <a:latin typeface="Calibri"/>
              </a:rPr>
              <a:t>acyclovir cream dosage for shingles</a:t>
            </a:r>
            <a:br/>
            <a:r>
              <a:rPr b="false" i="false" strike="noStrike" sz="1200" u="none">
                <a:solidFill>
                  <a:srgbClr val="FFFFFF"/>
                </a:solidFill>
                <a:latin typeface="Calibri"/>
              </a:rPr>
              <a:t>The manufacturer of this drug says that people with low sodium disorders and delayed stomach emptying should not take it.[xxiv]</a:t>
            </a:r>
            <a:br/>
            <a:r>
              <a:rPr b="false" i="false" strike="noStrike" sz="1200" u="none">
                <a:solidFill>
                  <a:srgbClr val="FFFFFF"/>
                </a:solidFill>
                <a:latin typeface="Calibri"/>
              </a:rPr>
              <a:t>acyclovir discount coupon</a:t>
            </a:r>
            <a:br/>
            <a:r>
              <a:rPr b="false" i="false" strike="noStrike" sz="1200" u="none">
                <a:solidFill>
                  <a:srgbClr val="FFFFFF"/>
                </a:solidFill>
                <a:latin typeface="Calibri"/>
              </a:rPr>
              <a:t>where can i buy zovirax acyclovir 5 cream</a:t>
            </a:r>
            <a:br/>
            <a:r>
              <a:rPr b="false" i="false" strike="noStrike" sz="1200" u="none">
                <a:solidFill>
                  <a:srgbClr val="FFFFFF"/>
                </a:solidFill>
                <a:latin typeface="Calibri"/>
              </a:rPr>
              <a:t>acyclovir 800mg tablets (generic zovirax)</a:t>
            </a:r>
            <a:br/>
            <a:r>
              <a:rPr b="false" i="false" strike="noStrike" sz="1200" u="none">
                <a:solidFill>
                  <a:srgbClr val="FFFFFF"/>
                </a:solidFill>
                <a:latin typeface="Calibri"/>
              </a:rPr>
              <a:t>cheapest acyclovir online</a:t>
            </a:r>
            <a:br/>
            <a:r>
              <a:rPr b="false" i="false" strike="noStrike" sz="1200" u="none">
                <a:solidFill>
                  <a:srgbClr val="FFFFFF"/>
                </a:solidFill>
                <a:latin typeface="Calibri"/>
              </a:rPr>
              <a:t>acyclovir prescription coupons</a:t>
            </a:r>
            <a:br/>
            <a:r>
              <a:rPr b="false" i="false" strike="noStrike" sz="1200" u="none">
                <a:solidFill>
                  <a:srgbClr val="FFFFFF"/>
                </a:solidFill>
                <a:latin typeface="Calibri"/>
              </a:rPr>
              <a:t>where can i buy acyclovir pills</a:t>
            </a:r>
            <a:br/>
            <a:r>
              <a:rPr b="false" i="false" strike="noStrike" sz="1200" u="none">
                <a:solidFill>
                  <a:srgbClr val="FFFFFF"/>
                </a:solidFill>
                <a:latin typeface="Calibri"/>
              </a:rPr>
              <a:t>acyclovir 800mg tablets used</a:t>
            </a:r>
            <a:br/>
            <a:r>
              <a:rPr b="false" i="false" strike="noStrike" sz="1200" u="none">
                <a:solidFill>
                  <a:srgbClr val="FFFFFF"/>
                </a:solidFill>
                <a:latin typeface="Calibri"/>
              </a:rPr>
              <a:t>price acyclovir tablets</a:t>
            </a:r>
            <a:br/>
            <a:r>
              <a:rPr b="false" i="false" strike="noStrike" sz="1200" u="none">
                <a:solidFill>
                  <a:srgbClr val="FFFFFF"/>
                </a:solidFill>
                <a:latin typeface="Calibri"/>
              </a:rPr>
              <a:t>acyclovir cold sores reviews</a:t>
            </a:r>
            <a:br/>
            <a:r>
              <a:rPr b="false" i="false" strike="noStrike" sz="1200" u="none">
                <a:solidFill>
                  <a:srgbClr val="FFFFFF"/>
                </a:solidFill>
                <a:latin typeface="Calibri"/>
              </a:rPr>
              <a:t>Report any unusual thoughts or behaviors that trouble you or your child, especially if they are new or get worse quickly</a:t>
            </a:r>
            <a:br/>
            <a:r>
              <a:rPr b="false" i="false" strike="noStrike" sz="1200" u="none">
                <a:solidFill>
                  <a:srgbClr val="FFFFFF"/>
                </a:solidFill>
                <a:latin typeface="Calibri"/>
              </a:rPr>
              <a:t>acyclovir online australia</a:t>
            </a:r>
            <a:br/>
            <a:r>
              <a:rPr b="false" i="false" strike="noStrike" sz="1200" u="none">
                <a:solidFill>
                  <a:srgbClr val="FFFFFF"/>
                </a:solidFill>
                <a:latin typeface="Calibri"/>
              </a:rPr>
              <a:t>online prescription acyclovir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acyclovir online cheap</a:t>
            </a:r>
            <a:br/>
            <a:r>
              <a:rPr b="false" i="false" strike="noStrike" sz="1200" u="none">
                <a:solidFill>
                  <a:srgbClr val="FFFFFF"/>
                </a:solidFill>
                <a:latin typeface="Calibri"/>
              </a:rPr>
              <a:t>It has not been reported when the GFR is above 60 ml/min; and there is atheoretical risk when the GFR is between 60 and 30 ml/min</a:t>
            </a:r>
            <a:br/>
            <a:r>
              <a:rPr b="false" i="false" strike="noStrike" sz="1200" u="none">
                <a:solidFill>
                  <a:srgbClr val="FFFFFF"/>
                </a:solidFill>
                <a:latin typeface="Calibri"/>
              </a:rPr>
              <a:t>acyclovir cold sore healing time</a:t>
            </a:r>
            <a:br/>
            <a:r>
              <a:rPr b="false" i="false" strike="noStrike" sz="1200" u="none">
                <a:solidFill>
                  <a:srgbClr val="FFFFFF"/>
                </a:solidFill>
                <a:latin typeface="Calibri"/>
              </a:rPr>
              <a:t>where to buy acyclovir 400 mg</a:t>
            </a:r>
            <a:br/>
            <a:r>
              <a:rPr b="false" i="false" strike="noStrike" sz="1200" u="none">
                <a:solidFill>
                  <a:srgbClr val="FFFFFF"/>
                </a:solidFill>
                <a:latin typeface="Calibri"/>
              </a:rPr>
              <a:t>We are also not responsible for the contents of any site linked to our site</a:t>
            </a:r>
            <a:br/>
            <a:r>
              <a:rPr b="false" i="false" strike="noStrike" sz="1200" u="none">
                <a:solidFill>
                  <a:srgbClr val="FFFFFF"/>
                </a:solidFill>
                <a:latin typeface="Calibri"/>
              </a:rPr>
              <a:t>acyclovir 800mg tablets for sale</a:t>
            </a:r>
            <a:br/>
            <a:r>
              <a:rPr b="false" i="false" strike="noStrike" sz="1200" u="none">
                <a:solidFill>
                  <a:srgbClr val="FFFFFF"/>
                </a:solidFill>
                <a:latin typeface="Calibri"/>
              </a:rPr>
              <a:t>Non-compliance to therapy with PROPECIA may also affect PSA test results.</a:t>
            </a:r>
            <a:br/>
            <a:r>
              <a:rPr b="false" i="false" strike="noStrike" sz="1200" u="none">
                <a:solidFill>
                  <a:srgbClr val="FFFFFF"/>
                </a:solidFill>
                <a:latin typeface="Calibri"/>
              </a:rPr>
              <a:t>how to take acyclovir 400 mg for cold sores</a:t>
            </a:r>
            <a:br/>
            <a:r>
              <a:rPr b="false" i="false" strike="noStrike" sz="1200" u="none">
                <a:solidFill>
                  <a:srgbClr val="FFFFFF"/>
                </a:solidFill>
                <a:latin typeface="Calibri"/>
              </a:rPr>
              <a:t>For example interviewers might soybeans and wheat grown shutters of the two.</a:t>
            </a:r>
            <a:br/>
            <a:r>
              <a:rPr b="false" i="false" strike="noStrike" sz="1200" u="none">
                <a:solidFill>
                  <a:srgbClr val="FFFFFF"/>
                </a:solidFill>
                <a:latin typeface="Calibri"/>
              </a:rPr>
              <a:t>800 mg acyclovir shingles</a:t>
            </a:r>
            <a:br/>
            <a:r>
              <a:rPr b="false" i="false" strike="noStrike" sz="1200" u="none">
                <a:solidFill>
                  <a:srgbClr val="FFFFFF"/>
                </a:solidFill>
                <a:latin typeface="Calibri"/>
              </a:rPr>
              <a:t>Therefore, other drugs should be avoided at least 4 hours before and after taking this thyroid medication.</a:t>
            </a:r>
            <a:br/>
            <a:r>
              <a:rPr b="false" i="false" strike="noStrike" sz="1200" u="none">
                <a:solidFill>
                  <a:srgbClr val="FFFFFF"/>
                </a:solidFill>
                <a:latin typeface="Calibri"/>
              </a:rPr>
              <a:t>800 mg acyclovir 5 times day</a:t>
            </a:r>
            <a:br/>
            <a:r>
              <a:rPr b="false" i="false" strike="noStrike" sz="1200" u="none">
                <a:solidFill>
                  <a:srgbClr val="FFFFFF"/>
                </a:solidFill>
                <a:latin typeface="Calibri"/>
              </a:rPr>
              <a:t>where to buy acyclovir in singapore</a:t>
            </a:r>
            <a:br/>
            <a:r>
              <a:rPr b="false" i="false" strike="noStrike" sz="1200" u="none">
                <a:solidFill>
                  <a:srgbClr val="FFFFFF"/>
                </a:solidFill>
                <a:latin typeface="Calibri"/>
              </a:rPr>
              <a:t>buy acyclovir cream no prescription</a:t>
            </a:r>
            <a:br/>
            <a:r>
              <a:rPr b="false" i="false" strike="noStrike" sz="1200" u="none">
                <a:solidFill>
                  <a:srgbClr val="FFFFFF"/>
                </a:solidFill>
                <a:latin typeface="Calibri"/>
              </a:rPr>
              <a:t>acyclovir stada cream 5g</a:t>
            </a:r>
            <a:br/>
            <a:r>
              <a:rPr b="false" i="false" strike="noStrike" sz="1200" u="none">
                <a:solidFill>
                  <a:srgbClr val="FFFFFF"/>
                </a:solidFill>
                <a:latin typeface="Calibri"/>
              </a:rPr>
              <a:t>Good reviews and bad reviews depict a complete picture of the Differin gel and cream</a:t>
            </a:r>
            <a:br/>
            <a:r>
              <a:rPr b="false" i="false" strike="noStrike" sz="1200" u="none">
                <a:solidFill>
                  <a:srgbClr val="FFFFFF"/>
                </a:solidFill>
                <a:latin typeface="Calibri"/>
              </a:rPr>
              <a:t>acyclovir cream 50mg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are different brands and forms of this medication available</a:t>
            </a:r>
            <a:br/>
            <a:r>
              <a:rPr b="false" i="false" strike="noStrike" sz="1200" u="none">
                <a:solidFill>
                  <a:srgbClr val="FFFFFF"/>
                </a:solidFill>
                <a:latin typeface="Calibri"/>
              </a:rPr>
              <a:t>cost of zovirax cream</a:t>
            </a:r>
            <a:br/>
            <a:r>
              <a:rPr b="false" i="false" strike="noStrike" sz="1200" u="none">
                <a:solidFill>
                  <a:srgbClr val="FFFFFF"/>
                </a:solidFill>
                <a:latin typeface="Calibri"/>
              </a:rPr>
              <a:t>Of course her yeast or (ringworm) is caused by food allergies, it was really a battle changing her food to holistic and organic (vitamins to built her immune system</a:t>
            </a:r>
            <a:br/>
            <a:r>
              <a:rPr b="false" i="false" strike="noStrike" sz="1200" u="none">
                <a:solidFill>
                  <a:srgbClr val="FFFFFF"/>
                </a:solidFill>
                <a:latin typeface="Calibri"/>
              </a:rPr>
              <a:t>acyclovir zovirax price philippines</a:t>
            </a:r>
            <a:br/>
            <a:r>
              <a:rPr b="false" i="false" strike="noStrike" sz="1200" u="none">
                <a:solidFill>
                  <a:srgbClr val="FFFFFF"/>
                </a:solidFill>
                <a:latin typeface="Calibri"/>
              </a:rPr>
              <a:t>zovirax cream price</a:t>
            </a:r>
            <a:br/>
            <a:r>
              <a:rPr b="false" i="false" strike="noStrike" sz="1200" u="none">
                <a:solidFill>
                  <a:srgbClr val="FFFFFF"/>
                </a:solidFill>
                <a:latin typeface="Calibri"/>
              </a:rPr>
              <a:t>My question is has anyone experienced the medicine working and then all the sudden stopping, I started out on the 50 microgram dose and now am on 75 microgram dose</a:t>
            </a:r>
            <a:br/>
            <a:r>
              <a:rPr b="false" i="false" strike="noStrike" sz="1200" u="none">
                <a:solidFill>
                  <a:srgbClr val="FFFFFF"/>
                </a:solidFill>
                <a:latin typeface="Calibri"/>
              </a:rPr>
              <a:t>acyclovir cold sore treatment dosage</a:t>
            </a:r>
            <a:br/>
            <a:r>
              <a:rPr b="false" i="false" strike="noStrike" sz="1200" u="none">
                <a:solidFill>
                  <a:srgbClr val="FFFFFF"/>
                </a:solidFill>
                <a:latin typeface="Calibri"/>
              </a:rPr>
              <a:t>acyclovir ointment usp 5 w/w</a:t>
            </a:r>
            <a:br/>
            <a:r>
              <a:rPr b="false" i="false" strike="noStrike" sz="1200" u="none">
                <a:solidFill>
                  <a:srgbClr val="FFFFFF"/>
                </a:solidFill>
                <a:latin typeface="Calibri"/>
              </a:rPr>
              <a:t>cost acyclovir ointment</a:t>
            </a:r>
            <a:br/>
            <a:r>
              <a:rPr b="false" i="false" strike="noStrike" sz="1200" u="none">
                <a:solidFill>
                  <a:srgbClr val="FFFFFF"/>
                </a:solidFill>
                <a:latin typeface="Calibri"/>
              </a:rPr>
              <a:t>acyclovir rx 904</a:t>
            </a:r>
            <a:br/>
            <a:r>
              <a:rPr b="false" i="false" strike="noStrike" sz="1200" u="none">
                <a:solidFill>
                  <a:srgbClr val="FFFFFF"/>
                </a:solidFill>
                <a:latin typeface="Calibri"/>
              </a:rPr>
              <a:t>It should only be used in life-threatening events or as prophylaxis in specific persons (not for acne.)</a:t>
            </a:r>
            <a:br/>
            <a:r>
              <a:rPr b="false" i="false" strike="noStrike" sz="1200" u="none">
                <a:solidFill>
                  <a:srgbClr val="FFFFFF"/>
                </a:solidFill>
                <a:latin typeface="Calibri"/>
              </a:rPr>
              <a:t>acyclovir prescriptions</a:t>
            </a:r>
            <a:br/>
            <a:r>
              <a:rPr b="false" i="false" strike="noStrike" sz="1200" u="none">
                <a:solidFill>
                  <a:srgbClr val="FFFFFF"/>
                </a:solidFill>
                <a:latin typeface="Calibri"/>
              </a:rPr>
              <a:t>acyclovir buy over counter</a:t>
            </a:r>
            <a:br/>
            <a:r>
              <a:rPr b="false" i="false" strike="noStrike" sz="1200" u="none">
                <a:solidFill>
                  <a:srgbClr val="FFFFFF"/>
                </a:solidFill>
                <a:latin typeface="Calibri"/>
              </a:rPr>
              <a:t>acyclovir price in malaysia</a:t>
            </a:r>
            <a:br/>
            <a:r>
              <a:rPr b="false" i="false" strike="noStrike" sz="1200" u="none">
                <a:solidFill>
                  <a:srgbClr val="FFFFFF"/>
                </a:solidFill>
                <a:latin typeface="Calibri"/>
              </a:rPr>
              <a:t>He can't function without it anymore, sleeps only a few hours a night and plans every activity for after this medication</a:t>
            </a:r>
            <a:br/>
            <a:r>
              <a:rPr b="false" i="false" strike="noStrike" sz="1200" u="none">
                <a:solidFill>
                  <a:srgbClr val="FFFFFF"/>
                </a:solidFill>
                <a:latin typeface="Calibri"/>
              </a:rPr>
              <a:t>acyclovir buy</a:t>
            </a:r>
            <a:br/>
            <a:r>
              <a:rPr b="false" i="false" strike="noStrike" sz="1200" u="none">
                <a:solidFill>
                  <a:srgbClr val="FFFFFF"/>
                </a:solidFill>
                <a:latin typeface="Calibri"/>
              </a:rPr>
              <a:t>The headache is characterized by pain that occurs only on one side of the head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topical acyclovir buy</a:t>
            </a:r>
            <a:br/>
            <a:r>
              <a:rPr b="false" i="false" strike="noStrike" sz="1200" u="none">
                <a:solidFill>
                  <a:srgbClr val="FFFFFF"/>
                </a:solidFill>
                <a:latin typeface="Calibri"/>
              </a:rPr>
              <a:t>acyclovir no prescription needed</a:t>
            </a:r>
            <a:br/>
            <a:r>
              <a:rPr b="false" i="false" strike="noStrike" sz="1200" u="none">
                <a:solidFill>
                  <a:srgbClr val="FFFFFF"/>
                </a:solidFill>
                <a:latin typeface="Calibri"/>
              </a:rPr>
              <a:t>acyclovir 400 mg tablets</a:t>
            </a:r>
            <a:br/>
            <a:r>
              <a:rPr b="false" i="false" strike="noStrike" sz="1200" u="none">
                <a:solidFill>
                  <a:srgbClr val="FFFFFF"/>
                </a:solidFill>
                <a:latin typeface="Calibri"/>
              </a:rPr>
              <a:t>acyclovir ordering</a:t>
            </a:r>
            <a:br/>
            <a:r>
              <a:rPr b="false" i="false" strike="noStrike" sz="1200" u="none">
                <a:solidFill>
                  <a:srgbClr val="FFFFFF"/>
                </a:solidFill>
                <a:latin typeface="Calibri"/>
              </a:rPr>
              <a:t>acyclovir 800 mg cheap</a:t>
            </a:r>
            <a:br/>
            <a:r>
              <a:rPr b="false" i="false" strike="noStrike" sz="1200" u="none">
                <a:solidFill>
                  <a:srgbClr val="FFFFFF"/>
                </a:solidFill>
                <a:latin typeface="Calibri"/>
              </a:rPr>
              <a:t>get acyclovir</a:t>
            </a:r>
            <a:br/>
            <a:r>
              <a:rPr b="false" i="false" strike="noStrike" sz="1200" u="none">
                <a:solidFill>
                  <a:srgbClr val="FFFFFF"/>
                </a:solidFill>
                <a:latin typeface="Calibri"/>
              </a:rPr>
              <a:t>Of course my doctor said yes, but it was a pain in the ass and plus if he hadn&amp;#39;t reached his phone, I would have been fucked over...maybe even a pregnant 15 year old.</a:t>
            </a:r>
            <a:br/>
            <a:r>
              <a:rPr b="false" i="false" strike="noStrike" sz="1200" u="none">
                <a:solidFill>
                  <a:srgbClr val="FFFFFF"/>
                </a:solidFill>
                <a:latin typeface="Calibri"/>
              </a:rPr>
              <a:t>can i buy acyclovir cream over the counter</a:t>
            </a:r>
            <a:br/>
            <a:r>
              <a:rPr b="false" i="false" strike="noStrike" sz="1200" u="none">
                <a:solidFill>
                  <a:srgbClr val="FFFFFF"/>
                </a:solidFill>
                <a:latin typeface="Calibri"/>
              </a:rPr>
              <a:t>Start by boiling 2 cups of water (filtered) in a pan</a:t>
            </a:r>
            <a:br/>
            <a:r>
              <a:rPr b="false" i="false" strike="noStrike" sz="1200" u="none">
                <a:solidFill>
                  <a:srgbClr val="FFFFFF"/>
                </a:solidFill>
                <a:latin typeface="Calibri"/>
              </a:rPr>
              <a:t>zovirax acyclovir prescription</a:t>
            </a:r>
            <a:br/>
            <a:r>
              <a:rPr b="false" i="false" strike="noStrike" sz="1200" u="none">
                <a:solidFill>
                  <a:srgbClr val="FFFFFF"/>
                </a:solidFill>
                <a:latin typeface="Calibri"/>
              </a:rPr>
              <a:t>do you need prescription for acyclovir</a:t>
            </a:r>
            <a:br/>
            <a:r>
              <a:rPr b="false" i="false" strike="noStrike" sz="1200" u="none">
                <a:solidFill>
                  <a:srgbClr val="FFFFFF"/>
                </a:solidFill>
                <a:latin typeface="Calibri"/>
              </a:rPr>
              <a:t>Im so sick ofbeing tired until imerisable</a:t>
            </a:r>
            <a:br/>
            <a:r>
              <a:rPr b="false" i="false" strike="noStrike" sz="1200" u="none">
                <a:solidFill>
                  <a:srgbClr val="FFFFFF"/>
                </a:solidFill>
                <a:latin typeface="Calibri"/>
              </a:rPr>
              <a:t>zovirax 5</a:t>
            </a:r>
            <a:br/>
            <a:r>
              <a:rPr b="false" i="false" strike="noStrike" sz="1200" u="none">
                <a:solidFill>
                  <a:srgbClr val="FFFFFF"/>
                </a:solidFill>
                <a:latin typeface="Calibri"/>
              </a:rPr>
              <a:t>Gebeliin son devresinde, yenidoanlarda kernikterus riski asndan Bactrim'in kullanlmasndan kanlmaldr.</a:t>
            </a:r>
            <a:br/>
            <a:r>
              <a:rPr b="false" i="false" strike="noStrike" sz="1200" u="none">
                <a:solidFill>
                  <a:srgbClr val="FFFFFF"/>
                </a:solidFill>
                <a:latin typeface="Calibri"/>
              </a:rPr>
              <a:t>acyclovir 400mg tabs</a:t>
            </a:r>
            <a:br/>
            <a:r>
              <a:rPr b="false" i="false" strike="noStrike" sz="1200" u="none">
                <a:solidFill>
                  <a:srgbClr val="FFFFFF"/>
                </a:solidFill>
                <a:latin typeface="Calibri"/>
              </a:rPr>
              <a:t>buy generic acyclovir no prescription</a:t>
            </a:r>
            <a:br/>
            <a:r>
              <a:rPr b="false" i="false" strike="noStrike" sz="1200" u="none">
                <a:solidFill>
                  <a:srgbClr val="FFFFFF"/>
                </a:solidFill>
                <a:latin typeface="Calibri"/>
              </a:rPr>
              <a:t>cheapest acyclovir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back order</a:t>
            </a:r>
            <a:br/>
            <a:r>
              <a:rPr b="false" i="false" strike="noStrike" sz="1200" u="none">
                <a:solidFill>
                  <a:srgbClr val="FFFFFF"/>
                </a:solidFill>
                <a:latin typeface="Calibri"/>
              </a:rPr>
              <a:t>acyclovir zovirax price</a:t>
            </a:r>
            <a:br/>
            <a:r>
              <a:rPr b="false" i="false" strike="noStrike" sz="1200" u="none">
                <a:solidFill>
                  <a:srgbClr val="FFFFFF"/>
                </a:solidFill>
                <a:latin typeface="Calibri"/>
              </a:rPr>
              <a:t>acyclovir cream cold sore review</a:t>
            </a:r>
            <a:br/>
            <a:r>
              <a:rPr b="false" i="false" strike="noStrike" sz="1200" u="none">
                <a:solidFill>
                  <a:srgbClr val="FFFFFF"/>
                </a:solidFill>
                <a:latin typeface="Calibri"/>
              </a:rPr>
              <a:t>acyclovir discount card</a:t>
            </a:r>
            <a:br/>
            <a:r>
              <a:rPr b="false" i="false" strike="noStrike" sz="1200" u="none">
                <a:solidFill>
                  <a:srgbClr val="FFFFFF"/>
                </a:solidFill>
                <a:latin typeface="Calibri"/>
              </a:rPr>
              <a:t>Just what to seek in a organic buy buspar hair thinning treatment</a:t>
            </a:r>
            <a:br/>
            <a:r>
              <a:rPr b="false" i="false" strike="noStrike" sz="1200" u="none">
                <a:solidFill>
                  <a:srgbClr val="FFFFFF"/>
                </a:solidFill>
                <a:latin typeface="Calibri"/>
              </a:rPr>
              <a:t>acyclovir online buy</a:t>
            </a:r>
            <a:br/>
            <a:r>
              <a:rPr b="false" i="false" strike="noStrike" sz="1200" u="none">
                <a:solidFill>
                  <a:srgbClr val="FFFFFF"/>
                </a:solidFill>
                <a:latin typeface="Calibri"/>
              </a:rPr>
              <a:t>1911 could lead interest rates to drop by as much as 2 percent for millions of borrowers this summer</a:t>
            </a:r>
            <a:br/>
            <a:r>
              <a:rPr b="false" i="false" strike="noStrike" sz="1200" u="none">
                <a:solidFill>
                  <a:srgbClr val="FFFFFF"/>
                </a:solidFill>
                <a:latin typeface="Calibri"/>
              </a:rPr>
              <a:t>zovirax cream online</a:t>
            </a:r>
            <a:br/>
            <a:r>
              <a:rPr b="false" i="false" strike="noStrike" sz="1200" u="none">
                <a:solidFill>
                  <a:srgbClr val="FFFFFF"/>
                </a:solidFill>
                <a:latin typeface="Calibri"/>
              </a:rPr>
              <a:t>where can i buy acyclovir (zovirax)</a:t>
            </a:r>
            <a:br/>
            <a:r>
              <a:rPr b="false" i="false" strike="noStrike" sz="1200" u="none">
                <a:solidFill>
                  <a:srgbClr val="FFFFFF"/>
                </a:solidFill>
                <a:latin typeface="Calibri"/>
              </a:rPr>
              <a:t>buy generic acyclovir cream</a:t>
            </a:r>
            <a:br/>
            <a:r>
              <a:rPr b="false" i="false" strike="noStrike" sz="1200" u="none">
                <a:solidFill>
                  <a:srgbClr val="FFFFFF"/>
                </a:solidFill>
                <a:latin typeface="Calibri"/>
              </a:rPr>
              <a:t>Discard any leftover drug from the saucer</a:t>
            </a:r>
            <a:br/>
            <a:r>
              <a:rPr b="false" i="false" strike="noStrike" sz="1200" u="none">
                <a:solidFill>
                  <a:srgbClr val="FFFFFF"/>
                </a:solidFill>
                <a:latin typeface="Calibri"/>
              </a:rPr>
              <a:t>mg acyclovir</a:t>
            </a:r>
            <a:br/>
            <a:r>
              <a:rPr b="false" i="false" strike="noStrike" sz="1200" u="none">
                <a:solidFill>
                  <a:srgbClr val="FFFFFF"/>
                </a:solidFill>
                <a:latin typeface="Calibri"/>
              </a:rPr>
              <a:t>No judgements, hard feelings or anger should be involved, otherwise he will simply shut you out</a:t>
            </a:r>
            <a:br/>
            <a:r>
              <a:rPr b="false" i="false" strike="noStrike" sz="1200" u="none">
                <a:solidFill>
                  <a:srgbClr val="FFFFFF"/>
                </a:solidFill>
                <a:latin typeface="Calibri"/>
              </a:rPr>
              <a:t>buy cheap zovirax online</a:t>
            </a:r>
            <a:br/>
            <a:r>
              <a:rPr b="false" i="false" strike="noStrike" sz="1200" u="none">
                <a:solidFill>
                  <a:srgbClr val="FFFFFF"/>
                </a:solidFill>
                <a:latin typeface="Calibri"/>
              </a:rPr>
              <a:t>where to buy acyclovir</a:t>
            </a:r>
            <a:br/>
            <a:r>
              <a:rPr b="false" i="false" strike="noStrike" sz="1200" u="none">
                <a:solidFill>
                  <a:srgbClr val="FFFFFF"/>
                </a:solidFill>
                <a:latin typeface="Calibri"/>
              </a:rPr>
              <a:t>Happened several times and I just quit taking it</a:t>
            </a:r>
            <a:br/>
            <a:r>
              <a:rPr b="false" i="false" strike="noStrike" sz="1200" u="none">
                <a:solidFill>
                  <a:srgbClr val="FFFFFF"/>
                </a:solidFill>
                <a:latin typeface="Calibri"/>
              </a:rPr>
              <a:t>acyclovir 800 mg tablet dosage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acyclovir tablets</a:t>
            </a:r>
            <a:br/>
            <a:r>
              <a:rPr b="false" i="false" strike="noStrike" sz="1200" u="none">
                <a:solidFill>
                  <a:srgbClr val="FFFFFF"/>
                </a:solidFill>
                <a:latin typeface="Calibri"/>
              </a:rPr>
              <a:t>purchase acyclovir ointment</a:t>
            </a:r>
            <a:br/>
            <a:r>
              <a:rPr b="false" i="false" strike="noStrike" sz="1200" u="none">
                <a:solidFill>
                  <a:srgbClr val="FFFFFF"/>
                </a:solidFill>
                <a:latin typeface="Calibri"/>
              </a:rPr>
              <a:t>acyclovir 400 mg price comparison</a:t>
            </a:r>
            <a:br/>
            <a:r>
              <a:rPr b="false" i="false" strike="noStrike" sz="1200" u="none">
                <a:solidFill>
                  <a:srgbClr val="FFFFFF"/>
                </a:solidFill>
                <a:latin typeface="Calibri"/>
              </a:rPr>
              <a:t>is acyclovir for cold sores safe during pregnancy</a:t>
            </a:r>
            <a:br/>
            <a:r>
              <a:rPr b="false" i="false" strike="noStrike" sz="1200" u="none">
                <a:solidFill>
                  <a:srgbClr val="FFFFFF"/>
                </a:solidFill>
                <a:latin typeface="Calibri"/>
              </a:rPr>
              <a:t>acyclovir cheap</a:t>
            </a:r>
            <a:br/>
            <a:r>
              <a:rPr b="false" i="false" strike="noStrike" sz="1200" u="none">
                <a:solidFill>
                  <a:srgbClr val="FFFFFF"/>
                </a:solidFill>
                <a:latin typeface="Calibri"/>
              </a:rPr>
              <a:t>acyclovir 400 mg bid</a:t>
            </a:r>
            <a:br/>
            <a:r>
              <a:rPr b="false" i="false" strike="noStrike" sz="1200" u="none">
                <a:solidFill>
                  <a:srgbClr val="FFFFFF"/>
                </a:solidFill>
                <a:latin typeface="Calibri"/>
              </a:rPr>
              <a:t>buy acyclovir tablets in the uk</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acyclovir cream prescription</a:t>
            </a:r>
            <a:br/>
            <a:r>
              <a:rPr b="false" i="false" strike="noStrike" sz="1200" u="none">
                <a:solidFill>
                  <a:srgbClr val="FFFFFF"/>
                </a:solidFill>
                <a:latin typeface="Calibri"/>
              </a:rPr>
              <a:t>Reactive arthritis is a form of arthritis, or joint inflammation, that occurs as a &amp;ldquo;reaction&amp;rdquo; to an infection elsewhere in the body</a:t>
            </a:r>
            <a:br/>
            <a:r>
              <a:rPr b="false" i="false" strike="noStrike" sz="1200" u="none">
                <a:solidFill>
                  <a:srgbClr val="FFFFFF"/>
                </a:solidFill>
                <a:latin typeface="Calibri"/>
              </a:rPr>
              <a:t>acyclovir cream generic</a:t>
            </a:r>
            <a:br/>
            <a:r>
              <a:rPr b="false" i="false" strike="noStrike" sz="1200" u="none">
                <a:solidFill>
                  <a:srgbClr val="FFFFFF"/>
                </a:solidFill>
                <a:latin typeface="Calibri"/>
              </a:rPr>
              <a:t>where to buy acyclovir 800 mg</a:t>
            </a:r>
            <a:br/>
            <a:r>
              <a:rPr b="false" i="false" strike="noStrike" sz="1200" u="none">
                <a:solidFill>
                  <a:srgbClr val="FFFFFF"/>
                </a:solidFill>
                <a:latin typeface="Calibri"/>
              </a:rPr>
              <a:t>acyclovir generic ointment</a:t>
            </a:r>
            <a:br/>
            <a:r>
              <a:rPr b="false" i="false" strike="noStrike" sz="1200" u="none">
                <a:solidFill>
                  <a:srgbClr val="FFFFFF"/>
                </a:solidFill>
                <a:latin typeface="Calibri"/>
              </a:rPr>
              <a:t>acyclovir price canada</a:t>
            </a:r>
            <a:br/>
            <a:r>
              <a:rPr b="false" i="false" strike="noStrike" sz="1200" u="none">
                <a:solidFill>
                  <a:srgbClr val="FFFFFF"/>
                </a:solidFill>
                <a:latin typeface="Calibri"/>
              </a:rPr>
              <a:t>acyclovir 400mg</a:t>
            </a:r>
            <a:br/>
            <a:r>
              <a:rPr b="false" i="false" strike="noStrike" sz="1200" u="none">
                <a:solidFill>
                  <a:srgbClr val="FFFFFF"/>
                </a:solidFill>
                <a:latin typeface="Calibri"/>
              </a:rPr>
              <a:t>acyclovir 800 mg cost</a:t>
            </a:r>
            <a:br/>
            <a:r>
              <a:rPr b="false" i="false" strike="noStrike" sz="1200" u="none">
                <a:solidFill>
                  <a:srgbClr val="FFFFFF"/>
                </a:solidFill>
                <a:latin typeface="Calibri"/>
              </a:rPr>
              <a:t>I have never been so sick in my life and it lasted a long time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 prescription acyclovir overnight shipping</a:t>
            </a:r>
            <a:br/>
            <a:r>
              <a:rPr b="false" i="false" strike="noStrike" sz="1200" u="none">
                <a:solidFill>
                  <a:srgbClr val="FFFFFF"/>
                </a:solidFill>
                <a:latin typeface="Calibri"/>
              </a:rPr>
              <a:t>Every site I&amp;rsquo;ve checked out this morning has been either the above picture we all see on the site, or of a different dog in a sort of, &amp;ldquo;evil world&amp;rdquo; with its face torn away.</a:t>
            </a:r>
            <a:br/>
            <a:r>
              <a:rPr b="false" i="false" strike="noStrike" sz="1200" u="none">
                <a:solidFill>
                  <a:srgbClr val="FFFFFF"/>
                </a:solidFill>
                <a:latin typeface="Calibri"/>
              </a:rPr>
              <a:t>zovirax acyclovir 400 mg</a:t>
            </a:r>
            <a:br/>
            <a:r>
              <a:rPr b="false" i="false" strike="noStrike" sz="1200" u="none">
                <a:solidFill>
                  <a:srgbClr val="FFFFFF"/>
                </a:solidFill>
                <a:latin typeface="Calibri"/>
              </a:rPr>
              <a:t>buy acyclovir cream usa</a:t>
            </a:r>
            <a:br/>
            <a:r>
              <a:rPr b="false" i="false" strike="noStrike" sz="1200" u="none">
                <a:solidFill>
                  <a:srgbClr val="FFFFFF"/>
                </a:solidFill>
                <a:latin typeface="Calibri"/>
              </a:rPr>
              <a:t>acyclovir price in the philippines</a:t>
            </a:r>
            <a:br/>
            <a:r>
              <a:rPr b="false" i="false" strike="noStrike" sz="1200" u="none">
                <a:solidFill>
                  <a:srgbClr val="FFFFFF"/>
                </a:solidFill>
                <a:latin typeface="Calibri"/>
              </a:rPr>
              <a:t>where can i buy acyclovir</a:t>
            </a:r>
            <a:br/>
            <a:r>
              <a:rPr b="false" i="false" strike="noStrike" sz="1200" u="none">
                <a:solidFill>
                  <a:srgbClr val="FFFFFF"/>
                </a:solidFill>
                <a:latin typeface="Calibri"/>
              </a:rPr>
              <a:t>acyclovir cream rx</a:t>
            </a:r>
            <a:br/>
            <a:r>
              <a:rPr b="false" i="false" strike="noStrike" sz="1200" u="none">
                <a:solidFill>
                  <a:srgbClr val="FFFFFF"/>
                </a:solidFill>
                <a:latin typeface="Calibri"/>
              </a:rPr>
              <a:t>Canada adapalene gel is a good source to buy the acne cream</a:t>
            </a:r>
            <a:br/>
            <a:r>
              <a:rPr b="false" i="false" strike="noStrike" sz="1200" u="none">
                <a:solidFill>
                  <a:srgbClr val="FFFFFF"/>
                </a:solidFill>
                <a:latin typeface="Calibri"/>
              </a:rPr>
              <a:t>cost of acyclovir - 800 mg</a:t>
            </a:r>
            <a:br/>
            <a:r>
              <a:rPr b="false" i="false" strike="noStrike" sz="1200" u="none">
                <a:solidFill>
                  <a:srgbClr val="FFFFFF"/>
                </a:solidFill>
                <a:latin typeface="Calibri"/>
              </a:rPr>
              <a:t>acyclovir 400 mg tablet tev</a:t>
            </a:r>
            <a:br/>
            <a:r>
              <a:rPr b="false" i="false" strike="noStrike" sz="1200" u="none">
                <a:solidFill>
                  <a:srgbClr val="FFFFFF"/>
                </a:solidFill>
                <a:latin typeface="Calibri"/>
              </a:rPr>
              <a:t>I&amp;rsquo;m assuming the Methylprednisone is similar but what can I do when it ends next week? I can barely do anything when I feel that drunk feeling I get without it.</a:t>
            </a:r>
            <a:br/>
            <a:r>
              <a:rPr b="false" i="false" strike="noStrike" sz="1200" u="none">
                <a:solidFill>
                  <a:srgbClr val="FFFFFF"/>
                </a:solidFill>
                <a:latin typeface="Calibri"/>
              </a:rPr>
              <a:t>acyclovir dosage for cold sore suppression</a:t>
            </a:r>
            <a:br/>
            <a:r>
              <a:rPr b="false" i="false" strike="noStrike" sz="1200" u="none">
                <a:solidFill>
                  <a:srgbClr val="FFFFFF"/>
                </a:solidFill>
                <a:latin typeface="Calibri"/>
              </a:rPr>
              <a:t>Mifepristone followed 1 to 3 days later by vaginal misoprostol is, at the current time, the most effective regimen available to women</a:t>
            </a:r>
            <a:br/>
            <a:r>
              <a:rPr b="false" i="false" strike="noStrike" sz="1200" u="none">
                <a:solidFill>
                  <a:srgbClr val="FFFFFF"/>
                </a:solidFill>
                <a:latin typeface="Calibri"/>
              </a:rPr>
              <a:t>acyclovir mg herpes</a:t>
            </a:r>
            <a:br/>
            <a:r>
              <a:rPr b="false" i="false" strike="noStrike" sz="1200" u="none">
                <a:solidFill>
                  <a:srgbClr val="FFFFFF"/>
                </a:solidFill>
                <a:latin typeface="Calibri"/>
              </a:rPr>
              <a:t>acyclovir dosage cold sores 400mg</a:t>
            </a:r>
            <a:br/>
            <a:r>
              <a:rPr b="false" i="false" strike="noStrike" sz="1200" u="none">
                <a:solidFill>
                  <a:srgbClr val="FFFFFF"/>
                </a:solidFill>
                <a:latin typeface="Calibri"/>
              </a:rPr>
              <a:t>rx acyclovir</a:t>
            </a:r>
            <a:br/>
            <a:r>
              <a:rPr b="false" i="false" strike="noStrike" sz="1200" u="none">
                <a:solidFill>
                  <a:srgbClr val="FFFFFF"/>
                </a:solidFill>
                <a:latin typeface="Calibri"/>
              </a:rPr>
              <a:t>Accutane has never been banned in the U.S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5 ointment for cold sores</a:t>
            </a:r>
            <a:br/>
            <a:r>
              <a:rPr b="false" i="false" strike="noStrike" sz="1200" u="none">
                <a:solidFill>
                  <a:srgbClr val="FFFFFF"/>
                </a:solidFill>
                <a:latin typeface="Calibri"/>
              </a:rPr>
              <a:t>De ahue si se administran conjuntamente, sea bajo estricto control mco</a:t>
            </a:r>
            <a:br/>
            <a:r>
              <a:rPr b="false" i="false" strike="noStrike" sz="1200" u="none">
                <a:solidFill>
                  <a:srgbClr val="FFFFFF"/>
                </a:solidFill>
                <a:latin typeface="Calibri"/>
              </a:rPr>
              <a:t>order acyclovir no prescription</a:t>
            </a:r>
            <a:br/>
            <a:r>
              <a:rPr b="false" i="false" strike="noStrike" sz="1200" u="none">
                <a:solidFill>
                  <a:srgbClr val="FFFFFF"/>
                </a:solidFill>
                <a:latin typeface="Calibri"/>
              </a:rPr>
              <a:t>2000 mg acyclovir</a:t>
            </a:r>
            <a:br/>
            <a:r>
              <a:rPr b="false" i="false" strike="noStrike" sz="1200" u="none">
                <a:solidFill>
                  <a:srgbClr val="FFFFFF"/>
                </a:solidFill>
                <a:latin typeface="Calibri"/>
              </a:rPr>
              <a:t>Once you adopt and effective diet plan and cut down on your fat and caloric intake, you would definitely succeed in losing weight at a faster rate.</a:t>
            </a:r>
            <a:br/>
            <a:r>
              <a:rPr b="false" i="false" strike="noStrike" sz="1200" u="none">
                <a:solidFill>
                  <a:srgbClr val="FFFFFF"/>
                </a:solidFill>
                <a:latin typeface="Calibri"/>
              </a:rPr>
              <a:t>acyclovir buy usa</a:t>
            </a:r>
            <a:br/>
            <a:r>
              <a:rPr b="false" i="false" strike="noStrike" sz="1200" u="none">
                <a:solidFill>
                  <a:srgbClr val="FFFFFF"/>
                </a:solidFill>
                <a:latin typeface="Calibri"/>
              </a:rPr>
              <a:t>Normalerweise wird Avanafil 30 Minuten vor dem Geschlechtsverkehr entweder mit oder ohne Nahrung eingenommen</a:t>
            </a:r>
            <a:br/>
            <a:r>
              <a:rPr b="false" i="false" strike="noStrike" sz="1200" u="none">
                <a:solidFill>
                  <a:srgbClr val="FFFFFF"/>
                </a:solidFill>
                <a:latin typeface="Calibri"/>
              </a:rPr>
              <a:t>acyclovir cream generic price</a:t>
            </a:r>
            <a:br/>
            <a:r>
              <a:rPr b="false" i="false" strike="noStrike" sz="1200" u="none">
                <a:solidFill>
                  <a:srgbClr val="FFFFFF"/>
                </a:solidFill>
                <a:latin typeface="Calibri"/>
              </a:rPr>
              <a:t>Its basically a window into the Amazon ecosystem</a:t>
            </a:r>
            <a:br/>
            <a:r>
              <a:rPr b="false" i="false" strike="noStrike" sz="1200" u="none">
                <a:solidFill>
                  <a:srgbClr val="FFFFFF"/>
                </a:solidFill>
                <a:latin typeface="Calibri"/>
              </a:rPr>
              <a:t>acyclovir 800 mg</a:t>
            </a:r>
            <a:br/>
            <a:r>
              <a:rPr b="false" i="false" strike="noStrike" sz="1200" u="none">
                <a:solidFill>
                  <a:srgbClr val="FFFFFF"/>
                </a:solidFill>
                <a:latin typeface="Calibri"/>
              </a:rPr>
              <a:t>acyclovir cost</a:t>
            </a:r>
            <a:br/>
            <a:r>
              <a:rPr b="false" i="false" strike="noStrike" sz="1200" u="none">
                <a:solidFill>
                  <a:srgbClr val="FFFFFF"/>
                </a:solidFill>
                <a:latin typeface="Calibri"/>
              </a:rPr>
              <a:t>Pregabalin augmentation of quetiapine therpy in the treatment of fibromyalgia: an openlabel, prospective trial</a:t>
            </a:r>
            <a:br/>
            <a:r>
              <a:rPr b="false" i="false" strike="noStrike" sz="1200" u="none">
                <a:solidFill>
                  <a:srgbClr val="FFFFFF"/>
                </a:solidFill>
                <a:latin typeface="Calibri"/>
              </a:rPr>
              <a:t>acyclovir cream price uk</a:t>
            </a:r>
            <a:br/>
            <a:r>
              <a:rPr b="false" i="false" strike="noStrike" sz="1200" u="none">
                <a:solidFill>
                  <a:srgbClr val="FFFFFF"/>
                </a:solidFill>
                <a:latin typeface="Calibri"/>
              </a:rPr>
              <a:t>Its like women and men aren't fascinated until it?s one thing to do with Lady gaga Your personal stuffs outstanding</a:t>
            </a:r>
            <a:br/>
            <a:r>
              <a:rPr b="false" i="false" strike="noStrike" sz="1200" u="none">
                <a:solidFill>
                  <a:srgbClr val="FFFFFF"/>
                </a:solidFill>
                <a:latin typeface="Calibri"/>
              </a:rPr>
              <a:t>does acyclovir ointment work for cold sores</a:t>
            </a:r>
            <a:br/>
            <a:r>
              <a:rPr b="false" i="false" strike="noStrike" sz="1200" u="none">
                <a:solidFill>
                  <a:srgbClr val="FFFFFF"/>
                </a:solidFill>
                <a:latin typeface="Calibri"/>
              </a:rPr>
              <a:t>purchase acyclovir uk</a:t>
            </a:r>
            <a:br/>
            <a:r>
              <a:rPr b="false" i="false" strike="noStrike" sz="1200" u="none">
                <a:solidFill>
                  <a:srgbClr val="FFFFFF"/>
                </a:solidFill>
                <a:latin typeface="Calibri"/>
              </a:rPr>
              <a:t>It is not related to penicillin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acyclovir no prescription</a:t>
            </a:r>
            <a:br/>
            <a:r>
              <a:rPr b="false" i="false" strike="noStrike" sz="1200" u="none">
                <a:solidFill>
                  <a:srgbClr val="FFFFFF"/>
                </a:solidFill>
                <a:latin typeface="Calibri"/>
              </a:rPr>
              <a:t>Reactive arthritis is not contagious; that is, a person with the disorder cannot pass the arthritis on to someone else</a:t>
            </a:r>
            <a:br/>
            <a:r>
              <a:rPr b="false" i="false" strike="noStrike" sz="1200" u="none">
                <a:solidFill>
                  <a:srgbClr val="FFFFFF"/>
                </a:solidFill>
                <a:latin typeface="Calibri"/>
              </a:rPr>
              <a:t>acyclovir to buy online</a:t>
            </a:r>
            <a:br/>
            <a:r>
              <a:rPr b="false" i="false" strike="noStrike" sz="1200" u="none">
                <a:solidFill>
                  <a:srgbClr val="FFFFFF"/>
                </a:solidFill>
                <a:latin typeface="Calibri"/>
              </a:rPr>
              <a:t>can buy acyclovir online</a:t>
            </a:r>
            <a:br/>
            <a:r>
              <a:rPr b="false" i="false" strike="noStrike" sz="1200" u="none">
                <a:solidFill>
                  <a:srgbClr val="FFFFFF"/>
                </a:solidFill>
                <a:latin typeface="Calibri"/>
              </a:rPr>
              <a:t>acyclovir no rx</a:t>
            </a:r>
            <a:br/>
            <a:r>
              <a:rPr b="false" i="false" strike="noStrike" sz="1200" u="none">
                <a:solidFill>
                  <a:srgbClr val="FFFFFF"/>
                </a:solidFill>
                <a:latin typeface="Calibri"/>
              </a:rPr>
              <a:t>acyclovir cream online</a:t>
            </a:r>
            <a:br/>
            <a:r>
              <a:rPr b="false" i="false" strike="noStrike" sz="1200" u="none">
                <a:solidFill>
                  <a:srgbClr val="FFFFFF"/>
                </a:solidFill>
                <a:latin typeface="Calibri"/>
              </a:rPr>
              <a:t>Die Erfassung des CYP2D6-Genotyps ermglicht die Identifizierung des Patientenkollektivs mit reduzierter Tamoxifen-Wirksamkeit</a:t>
            </a:r>
            <a:br/>
            <a:r>
              <a:rPr b="false" i="false" strike="noStrike" sz="1200" u="none">
                <a:solidFill>
                  <a:srgbClr val="FFFFFF"/>
                </a:solidFill>
                <a:latin typeface="Calibri"/>
              </a:rPr>
              <a:t>buy acyclovir no prescription uk</a:t>
            </a:r>
            <a:br/>
            <a:r>
              <a:rPr b="false" i="false" strike="noStrike" sz="1200" u="none">
                <a:solidFill>
                  <a:srgbClr val="FFFFFF"/>
                </a:solidFill>
                <a:latin typeface="Calibri"/>
              </a:rPr>
              <a:t>where can i buy zovirax (acyclovir) 5 cream</a:t>
            </a:r>
            <a:br/>
            <a:r>
              <a:rPr b="false" i="false" strike="noStrike" sz="1200" u="none">
                <a:solidFill>
                  <a:srgbClr val="FFFFFF"/>
                </a:solidFill>
                <a:latin typeface="Calibri"/>
              </a:rPr>
              <a:t>acyclovir ointment 5 30g</a:t>
            </a:r>
            <a:br/>
            <a:r>
              <a:rPr b="false" i="false" strike="noStrike" sz="1200" u="none">
                <a:solidFill>
                  <a:srgbClr val="FFFFFF"/>
                </a:solidFill>
                <a:latin typeface="Calibri"/>
              </a:rPr>
              <a:t>zovirax purchase</a:t>
            </a:r>
            <a:br/>
            <a:r>
              <a:rPr b="false" i="false" strike="noStrike" sz="1200" u="none">
                <a:solidFill>
                  <a:srgbClr val="FFFFFF"/>
                </a:solidFill>
                <a:latin typeface="Calibri"/>
              </a:rPr>
              <a:t>acyclovir cream for shingles</a:t>
            </a:r>
            <a:br/>
            <a:r>
              <a:rPr b="false" i="false" strike="noStrike" sz="1200" u="none">
                <a:solidFill>
                  <a:srgbClr val="FFFFFF"/>
                </a:solidFill>
                <a:latin typeface="Calibri"/>
              </a:rPr>
              <a:t>how to write acyclovir prescription</a:t>
            </a:r>
            <a:br/>
            <a:r>
              <a:rPr b="false" i="false" strike="noStrike" sz="1200" u="none">
                <a:solidFill>
                  <a:srgbClr val="FFFFFF"/>
                </a:solidFill>
                <a:latin typeface="Calibri"/>
              </a:rPr>
              <a:t>Differin lotion, gel and cream are three forms of topical treatment available to treat wrinkles, fine lines, blackheads, hyperpigmentation, acne scars, spots, acne, acne vulgaris, pimples.</a:t>
            </a:r>
            <a:br/>
            <a:r>
              <a:rPr b="false" i="false" strike="noStrike" sz="1200" u="none">
                <a:solidFill>
                  <a:srgbClr val="FFFFFF"/>
                </a:solidFill>
                <a:latin typeface="Calibri"/>
              </a:rPr>
              <a:t>acyclovir 800 mg 3 times a day</a:t>
            </a:r>
            <a:br/>
            <a:r>
              <a:rPr b="false" i="false" strike="noStrike" sz="1200" u="none">
                <a:solidFill>
                  <a:srgbClr val="FFFFFF"/>
                </a:solidFill>
                <a:latin typeface="Calibri"/>
              </a:rPr>
              <a:t>acyclovir 800 mg during pregnancy</a:t>
            </a:r>
            <a:br/>
            <a:r>
              <a:rPr b="false" i="false" strike="noStrike" sz="1200" u="none">
                <a:solidFill>
                  <a:srgbClr val="FFFFFF"/>
                </a:solidFill>
                <a:latin typeface="Calibri"/>
              </a:rPr>
              <a:t>online zovirax</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online</a:t>
            </a:r>
            <a:br/>
            <a:r>
              <a:rPr b="false" i="false" strike="noStrike" sz="1200" u="none">
                <a:solidFill>
                  <a:srgbClr val="FFFFFF"/>
                </a:solidFill>
                <a:latin typeface="Calibri"/>
              </a:rPr>
              <a:t>acyclovir cold sores dosage</a:t>
            </a:r>
            <a:br/>
            <a:r>
              <a:rPr b="false" i="false" strike="noStrike" sz="1200" u="none">
                <a:solidFill>
                  <a:srgbClr val="FFFFFF"/>
                </a:solidFill>
                <a:latin typeface="Calibri"/>
              </a:rPr>
              <a:t>how to buy acyclovir online</a:t>
            </a:r>
            <a:br/>
            <a:r>
              <a:rPr b="false" i="false" strike="noStrike" sz="1200" u="none">
                <a:solidFill>
                  <a:srgbClr val="FFFFFF"/>
                </a:solidFill>
                <a:latin typeface="Calibri"/>
              </a:rPr>
              <a:t>Portions of this website may describe privacy practices applicable to specific types of information or to information provided on specific web pages.</a:t>
            </a:r>
            <a:br/>
            <a:r>
              <a:rPr b="false" i="false" strike="noStrike" sz="1200" u="none">
                <a:solidFill>
                  <a:srgbClr val="FFFFFF"/>
                </a:solidFill>
                <a:latin typeface="Calibri"/>
              </a:rPr>
              <a:t>where can i buy zovirax cream</a:t>
            </a:r>
            <a:br/>
            <a:r>
              <a:rPr b="false" i="false" strike="noStrike" sz="1200" u="none">
                <a:solidFill>
                  <a:srgbClr val="FFFFFF"/>
                </a:solidFill>
                <a:latin typeface="Calibri"/>
              </a:rPr>
              <a:t>acyclovir 800 mg tab teva</a:t>
            </a:r>
            <a:br/>
            <a:r>
              <a:rPr b="false" i="false" strike="noStrike" sz="1200" u="none">
                <a:solidFill>
                  <a:srgbClr val="FFFFFF"/>
                </a:solidFill>
                <a:latin typeface="Calibri"/>
              </a:rPr>
              <a:t>Thanks Sarah, yeah i must admit I&amp;rsquo;ve notices a huge change.The scarring had reduced dramatically in my eyes</a:t>
            </a:r>
            <a:br/>
            <a:r>
              <a:rPr b="false" i="false" strike="noStrike" sz="1200" u="none">
                <a:solidFill>
                  <a:srgbClr val="FFFFFF"/>
                </a:solidFill>
                <a:latin typeface="Calibri"/>
              </a:rPr>
              <a:t>do i need a prescription for acyclovir</a:t>
            </a:r>
            <a:br/>
            <a:r>
              <a:rPr b="false" i="false" strike="noStrike" sz="1200" u="none">
                <a:solidFill>
                  <a:srgbClr val="FFFFFF"/>
                </a:solidFill>
                <a:latin typeface="Calibri"/>
              </a:rPr>
              <a:t>where can i buy acyclovir in bulk</a:t>
            </a:r>
            <a:br/>
            <a:r>
              <a:rPr b="false" i="false" strike="noStrike" sz="1200" u="none">
                <a:solidFill>
                  <a:srgbClr val="FFFFFF"/>
                </a:solidFill>
                <a:latin typeface="Calibri"/>
              </a:rPr>
              <a:t>buy zovirax online</a:t>
            </a:r>
            <a:br/>
            <a:r>
              <a:rPr b="false" i="false" strike="noStrike" sz="1200" u="none">
                <a:solidFill>
                  <a:srgbClr val="FFFFFF"/>
                </a:solidFill>
                <a:latin typeface="Calibri"/>
              </a:rPr>
              <a:t>acyclovir ointment 5 price</a:t>
            </a:r>
            <a:br/>
            <a:r>
              <a:rPr b="false" i="false" strike="noStrike" sz="1200" u="none">
                <a:solidFill>
                  <a:srgbClr val="FFFFFF"/>
                </a:solidFill>
                <a:latin typeface="Calibri"/>
              </a:rPr>
              <a:t>cold sore treatment acyclovir dosage</a:t>
            </a:r>
            <a:br/>
            <a:r>
              <a:rPr b="false" i="false" strike="noStrike" sz="1200" u="none">
                <a:solidFill>
                  <a:srgbClr val="FFFFFF"/>
                </a:solidFill>
                <a:latin typeface="Calibri"/>
              </a:rPr>
              <a:t>acyclovir cream over the counter</a:t>
            </a:r>
            <a:br/>
            <a:r>
              <a:rPr b="false" i="false" strike="noStrike" sz="1200" u="none">
                <a:solidFill>
                  <a:srgbClr val="FFFFFF"/>
                </a:solidFill>
                <a:latin typeface="Calibri"/>
              </a:rPr>
              <a:t>get prescription acyclovir</a:t>
            </a:r>
            <a:br/>
            <a:r>
              <a:rPr b="false" i="false" strike="noStrike" sz="1200" u="none">
                <a:solidFill>
                  <a:srgbClr val="FFFFFF"/>
                </a:solidFill>
                <a:latin typeface="Calibri"/>
              </a:rPr>
              <a:t>acyclovir 400 mg herpes</a:t>
            </a:r>
            <a:br/>
            <a:r>
              <a:rPr b="false" i="false" strike="noStrike" sz="1200" u="none">
                <a:solidFill>
                  <a:srgbClr val="FFFFFF"/>
                </a:solidFill>
                <a:latin typeface="Calibri"/>
              </a:rPr>
              <a:t>acyclovir cold sores dose</a:t>
            </a:r>
            <a:br/>
            <a:r>
              <a:rPr b="false" i="false" strike="noStrike" sz="1200" u="none">
                <a:solidFill>
                  <a:srgbClr val="FFFFFF"/>
                </a:solidFill>
                <a:latin typeface="Calibri"/>
              </a:rPr>
              <a:t>generic zovirax 800 mg x 30 acyclovir</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 they don&amp;#39;t card everyone if you buy a margarita</a:t>
            </a:r>
            <a:br/>
            <a:r>
              <a:rPr b="false" i="false" strike="noStrike" sz="1200" u="none">
                <a:solidFill>
                  <a:srgbClr val="FFFFFF"/>
                </a:solidFill>
                <a:latin typeface="Calibri"/>
              </a:rPr>
              <a:t>acyclovir zovirax cost</a:t>
            </a:r>
            <a:br/>
            <a:r>
              <a:rPr b="false" i="false" strike="noStrike" sz="1200" u="none">
                <a:solidFill>
                  <a:srgbClr val="FFFFFF"/>
                </a:solidFill>
                <a:latin typeface="Calibri"/>
              </a:rPr>
              <a:t>acyclovir cream sinil 5g</a:t>
            </a:r>
            <a:br/>
            <a:r>
              <a:rPr b="false" i="false" strike="noStrike" sz="1200" u="none">
                <a:solidFill>
                  <a:srgbClr val="FFFFFF"/>
                </a:solidFill>
                <a:latin typeface="Calibri"/>
              </a:rPr>
              <a:t>acyclovir 800 mg no prescription</a:t>
            </a:r>
            <a:br/>
            <a:r>
              <a:rPr b="false" i="false" strike="noStrike" sz="1200" u="none">
                <a:solidFill>
                  <a:srgbClr val="FFFFFF"/>
                </a:solidFill>
                <a:latin typeface="Calibri"/>
              </a:rPr>
              <a:t>My pleasure for the humor earlier It just kinda comes to me I guess I'm sick of being so down lately about all of this, gotta find some humor But I truly think that things are going to work this time</a:t>
            </a:r>
            <a:br/>
            <a:r>
              <a:rPr b="false" i="false" strike="noStrike" sz="1200" u="none">
                <a:solidFill>
                  <a:srgbClr val="FFFFFF"/>
                </a:solidFill>
                <a:latin typeface="Calibri"/>
              </a:rPr>
              <a:t>generic acyclovir online</a:t>
            </a:r>
            <a:br/>
            <a:r>
              <a:rPr b="false" i="false" strike="noStrike" sz="1200" u="none">
                <a:solidFill>
                  <a:srgbClr val="FFFFFF"/>
                </a:solidFill>
                <a:latin typeface="Calibri"/>
              </a:rPr>
              <a:t>acyclovir ointment for cold sores</a:t>
            </a:r>
            <a:br/>
            <a:r>
              <a:rPr b="false" i="false" strike="noStrike" sz="1200" u="none">
                <a:solidFill>
                  <a:srgbClr val="FFFFFF"/>
                </a:solidFill>
                <a:latin typeface="Calibri"/>
              </a:rPr>
              <a:t>acyclovir ointment 5 india</a:t>
            </a:r>
            <a:br/>
            <a:r>
              <a:rPr b="false" i="false" strike="noStrike" sz="1200" u="none">
                <a:solidFill>
                  <a:srgbClr val="FFFFFF"/>
                </a:solidFill>
                <a:latin typeface="Calibri"/>
              </a:rPr>
              <a:t>acyclovir prices</a:t>
            </a:r>
            <a:br/>
            <a:r>
              <a:rPr b="false" i="false" strike="noStrike" sz="1200" u="none">
                <a:solidFill>
                  <a:srgbClr val="FFFFFF"/>
                </a:solidFill>
                <a:latin typeface="Calibri"/>
              </a:rPr>
              <a:t>zovirax price</a:t>
            </a:r>
            <a:br/>
            <a:r>
              <a:rPr b="false" i="false" strike="noStrike" sz="1200" u="none">
                <a:solidFill>
                  <a:srgbClr val="FFFFFF"/>
                </a:solidFill>
                <a:latin typeface="Calibri"/>
              </a:rPr>
              <a:t>acyclovir 1600 mg day</a:t>
            </a:r>
            <a:br/>
            <a:r>
              <a:rPr b="false" i="false" strike="noStrike" sz="1200" u="none">
                <a:solidFill>
                  <a:srgbClr val="FFFFFF"/>
                </a:solidFill>
                <a:latin typeface="Calibri"/>
              </a:rPr>
              <a:t>acyclovir cream walgreens</a:t>
            </a:r>
            <a:br/>
            <a:r>
              <a:rPr b="false" i="false" strike="noStrike" sz="1200" u="none">
                <a:solidFill>
                  <a:srgbClr val="FFFFFF"/>
                </a:solidFill>
                <a:latin typeface="Calibri"/>
              </a:rPr>
              <a:t>what is acyclovir ointment 5 used for</a:t>
            </a:r>
            <a:br/>
            <a:r>
              <a:rPr b="false" i="false" strike="noStrike" sz="1200" u="none">
                <a:solidFill>
                  <a:srgbClr val="FFFFFF"/>
                </a:solidFill>
                <a:latin typeface="Calibri"/>
              </a:rPr>
              <a:t>acyclovir buy uk</a:t>
            </a:r>
            <a:br/>
            <a:r>
              <a:rPr b="false" i="false" strike="noStrike" sz="1200" u="none">
                <a:solidFill>
                  <a:srgbClr val="FFFFFF"/>
                </a:solidFill>
                <a:latin typeface="Calibri"/>
              </a:rPr>
              <a:t>acyclovir cream for cold sores</a:t>
            </a:r>
            <a:br/>
            <a:r>
              <a:rPr b="false" i="false" strike="noStrike" sz="1200" u="none">
                <a:solidFill>
                  <a:srgbClr val="FFFFFF"/>
                </a:solidFill>
                <a:latin typeface="Calibri"/>
              </a:rPr>
              <a:t>Limitations of use: not studied where major abnormality is elevation of chylomicrons (Fredrickson Types I and V).</a:t>
            </a:r>
            <a:br/>
            <a:r>
              <a:rPr b="false" i="false" strike="noStrike" sz="1200" u="none">
                <a:solidFill>
                  <a:srgbClr val="FFFFFF"/>
                </a:solidFill>
                <a:latin typeface="Calibri"/>
              </a:rPr>
              <a:t>price acyclovir 400mg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Mix the pellets with the applesauce and swallow the entire tablespoonful of the applesauce and pellet mixture immediately</a:t>
            </a:r>
            <a:br/>
            <a:r>
              <a:rPr b="false" i="false" strike="noStrike" sz="1200" u="none">
                <a:solidFill>
                  <a:srgbClr val="FFFFFF"/>
                </a:solidFill>
                <a:latin typeface="Calibri"/>
              </a:rPr>
              <a:t>acyclovir cream price singapore</a:t>
            </a:r>
            <a:br/>
            <a:r>
              <a:rPr b="false" i="false" strike="noStrike" sz="1200" u="none">
                <a:solidFill>
                  <a:srgbClr val="FFFFFF"/>
                </a:solidFill>
                <a:latin typeface="Calibri"/>
              </a:rPr>
              <a:t>acyclovir stada 200mg</a:t>
            </a:r>
            <a:br/>
            <a:r>
              <a:rPr b="false" i="false" strike="noStrike" sz="1200" u="none">
                <a:solidFill>
                  <a:srgbClr val="FFFFFF"/>
                </a:solidFill>
                <a:latin typeface="Calibri"/>
              </a:rPr>
              <a:t>can you use acyclovir cream for shingles</a:t>
            </a:r>
            <a:br/>
            <a:r>
              <a:rPr b="false" i="false" strike="noStrike" sz="1200" u="none">
                <a:solidFill>
                  <a:srgbClr val="FFFFFF"/>
                </a:solidFill>
                <a:latin typeface="Calibri"/>
              </a:rPr>
              <a:t>Poetkom godine opet je eka kemoterapija, koju bi htjeli izbjei, ali u isto vrijeme se bojim, da nema alternative, koja bi ju mogla izlijeiti</a:t>
            </a:r>
            <a:br/>
            <a:r>
              <a:rPr b="false" i="false" strike="noStrike" sz="1200" u="none">
                <a:solidFill>
                  <a:srgbClr val="FFFFFF"/>
                </a:solidFill>
                <a:latin typeface="Calibri"/>
              </a:rPr>
              <a:t>acyclovir cream order</a:t>
            </a:r>
            <a:br/>
            <a:r>
              <a:rPr b="false" i="false" strike="noStrike" sz="1200" u="none">
                <a:solidFill>
                  <a:srgbClr val="FFFFFF"/>
                </a:solidFill>
                <a:latin typeface="Calibri"/>
              </a:rPr>
              <a:t>buy acyclovir cream walmart</a:t>
            </a:r>
            <a:br/>
            <a:r>
              <a:rPr b="false" i="false" strike="noStrike" sz="1200" u="none">
                <a:solidFill>
                  <a:srgbClr val="FFFFFF"/>
                </a:solidFill>
                <a:latin typeface="Calibri"/>
              </a:rPr>
              <a:t>Pain in the presence of complete deafferentation is rare, but much feared because of its lack of response to treatment.</a:t>
            </a:r>
            <a:br/>
            <a:r>
              <a:rPr b="false" i="false" strike="noStrike" sz="1200" u="none">
                <a:solidFill>
                  <a:srgbClr val="FFFFFF"/>
                </a:solidFill>
                <a:latin typeface="Calibri"/>
              </a:rPr>
              <a:t>do you need a prescription for acyclovir cream</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2015-12-20T01:17:12+04:00</dcterms:created>
  <dcterms:modified xsi:type="dcterms:W3CDTF">2015-12-20T01:17:12+04:00</dcterms:modified>
  <dc:title>Acyclovir 800 - Cheap Acyclovir Tablets</dc:title>
  <dc:description>Acyclovir prescription cold sores, 800 mg acyclovir 5 times day, topical acyclovir buy, buy generic acyclovir no prescription, order acyclovir no prescription, acyclovir no rx, do i need a prescription for acyclovir</dc:description>
  <dc:subject>Acyclovir 800 - Cheap Acyclovir Tablets</dc:subject>
  <cp:keywords>do you need prescription acyclovir uk, acyclovir 400 mg oral tab, acyclovir zovirax price philippines, acyclovir 400 mg tablets, do you need prescription for acyclovir, acyclovir 800 mg tablet dosage, buy acyclovir tablets in the uk, acyclovir 400 mg tablet tev, acyclovir cost, acyclovir stada 200mg</cp:keywords>
  <cp:category/>
</cp:coreProperties>
</file>