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6.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7.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2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Actos Release Date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pioglitazone generic for actos</a:t>
            </a:r>
            <a:br/>
            <a:r>
              <a:rPr b="false" i="false" strike="noStrike" sz="1200" u="none">
                <a:solidFill>
                  <a:srgbClr val="FFFFFF"/>
                </a:solidFill>
                <a:latin typeface="Calibri"/>
              </a:rPr>
              <a:t>generic actos prices</a:t>
            </a:r>
            <a:br/>
            <a:r>
              <a:rPr b="false" i="false" strike="noStrike" sz="1200" u="none">
                <a:solidFill>
                  <a:srgbClr val="FFFFFF"/>
                </a:solidFill>
                <a:latin typeface="Calibri"/>
              </a:rPr>
              <a:t>pioglitazone hydrochloride tablets usp monograph</a:t>
            </a:r>
            <a:br/>
            <a:r>
              <a:rPr b="false" i="false" strike="noStrike" sz="1200" u="none">
                <a:solidFill>
                  <a:srgbClr val="FFFFFF"/>
                </a:solidFill>
                <a:latin typeface="Calibri"/>
              </a:rPr>
              <a:t>average cost of actos</a:t>
            </a:r>
            <a:br/>
            <a:r>
              <a:rPr b="false" i="false" strike="noStrike" sz="1200" u="none">
                <a:solidFill>
                  <a:srgbClr val="FFFFFF"/>
                </a:solidFill>
                <a:latin typeface="Calibri"/>
              </a:rPr>
              <a:t>actos price in egypt</a:t>
            </a:r>
            <a:br/>
            <a:r>
              <a:rPr b="false" i="false" strike="noStrike" sz="1200" u="none">
                <a:solidFill>
                  <a:srgbClr val="FFFFFF"/>
                </a:solidFill>
                <a:latin typeface="Calibri"/>
              </a:rPr>
              <a:t>cheap actos generic</a:t>
            </a:r>
            <a:br/>
            <a:r>
              <a:rPr b="false" i="false" strike="noStrike" sz="1200" u="none">
                <a:solidFill>
                  <a:srgbClr val="FFFFFF"/>
                </a:solidFill>
                <a:latin typeface="Calibri"/>
              </a:rPr>
              <a:t>actos costs 30 mg</a:t>
            </a:r>
            <a:br/>
            <a:r>
              <a:rPr b="false" i="false" strike="noStrike" sz="1200" u="none">
                <a:solidFill>
                  <a:srgbClr val="FFFFFF"/>
                </a:solidFill>
                <a:latin typeface="Calibri"/>
              </a:rPr>
              <a:t>purchase actos online</a:t>
            </a:r>
            <a:br/>
            <a:r>
              <a:rPr b="false" i="false" strike="noStrike" sz="1200" u="none">
                <a:solidFill>
                  <a:srgbClr val="FFFFFF"/>
                </a:solidFill>
                <a:latin typeface="Calibri"/>
              </a:rPr>
              <a:t>actos 15 mg 28 film tablet</a:t>
            </a:r>
            <a:br/>
            <a:r>
              <a:rPr b="false" i="false" strike="noStrike" sz="1200" u="none">
                <a:solidFill>
                  <a:srgbClr val="FFFFFF"/>
                </a:solidFill>
                <a:latin typeface="Calibri"/>
              </a:rPr>
              <a:t>buy generic pioglitazone</a:t>
            </a:r>
            <a:br/>
            <a:r>
              <a:rPr b="false" i="false" strike="noStrike" sz="1200" u="none">
                <a:solidFill>
                  <a:srgbClr val="FFFFFF"/>
                </a:solidFill>
                <a:latin typeface="Calibri"/>
              </a:rPr>
              <a:t>Doesn&amp;#39;t matter where you are - the more people are silent and "go along" with the community the more ripe the community is for discrimination and hatred</a:t>
            </a:r>
            <a:br/>
            <a:r>
              <a:rPr b="false" i="false" strike="noStrike" sz="1200" u="none">
                <a:solidFill>
                  <a:srgbClr val="FFFFFF"/>
                </a:solidFill>
                <a:latin typeface="Calibri"/>
              </a:rPr>
              <a:t>actos generic launch</a:t>
            </a:r>
            <a:br/>
            <a:r>
              <a:rPr b="false" i="false" strike="noStrike" sz="1200" u="none">
                <a:solidFill>
                  <a:srgbClr val="FFFFFF"/>
                </a:solidFill>
                <a:latin typeface="Calibri"/>
              </a:rPr>
              <a:t>generic actos date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short term treatment with dobutamine, or chronic therapy with digoxin) can also yield similar results &amp;mdash; i.e</a:t>
            </a:r>
            <a:br/>
            <a:r>
              <a:rPr b="false" i="false" strike="noStrike" sz="1200" u="none">
                <a:solidFill>
                  <a:srgbClr val="FFFFFF"/>
                </a:solidFill>
                <a:latin typeface="Calibri"/>
              </a:rPr>
              <a:t>actos generic date</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actos 15 mg tabletten</a:t>
            </a:r>
            <a:br/>
            <a:r>
              <a:rPr b="false" i="false" strike="noStrike" sz="1200" u="none">
                <a:solidFill>
                  <a:srgbClr val="FFFFFF"/>
                </a:solidFill>
                <a:latin typeface="Calibri"/>
              </a:rPr>
              <a:t>buy pioglitazone online</a:t>
            </a:r>
            <a:br/>
            <a:r>
              <a:rPr b="false" i="false" strike="noStrike" sz="1200" u="none">
                <a:solidFill>
                  <a:srgbClr val="FFFFFF"/>
                </a:solidFill>
                <a:latin typeface="Calibri"/>
              </a:rPr>
              <a:t>generic actos news</a:t>
            </a:r>
            <a:br/>
            <a:r>
              <a:rPr b="false" i="false" strike="noStrike" sz="1200" u="none">
                <a:solidFill>
                  <a:srgbClr val="FFFFFF"/>
                </a:solidFill>
                <a:latin typeface="Calibri"/>
              </a:rPr>
              <a:t>Cephalexin is a broad spectrum antibiotic for use in dogs and cats</a:t>
            </a:r>
            <a:br/>
            <a:r>
              <a:rPr b="false" i="false" strike="noStrike" sz="1200" u="none">
                <a:solidFill>
                  <a:srgbClr val="FFFFFF"/>
                </a:solidFill>
                <a:latin typeface="Calibri"/>
              </a:rPr>
              <a:t>buy cheap actos</a:t>
            </a:r>
            <a:br/>
            <a:r>
              <a:rPr b="false" i="false" strike="noStrike" sz="1200" u="none">
                <a:solidFill>
                  <a:srgbClr val="FFFFFF"/>
                </a:solidFill>
                <a:latin typeface="Calibri"/>
              </a:rPr>
              <a:t>actos 30 mg 28 film tablet nedir</a:t>
            </a:r>
            <a:br/>
            <a:r>
              <a:rPr b="false" i="false" strike="noStrike" sz="1200" u="none">
                <a:solidFill>
                  <a:srgbClr val="FFFFFF"/>
                </a:solidFill>
                <a:latin typeface="Calibri"/>
              </a:rPr>
              <a:t>actos price comparison</a:t>
            </a:r>
            <a:br/>
            <a:r>
              <a:rPr b="false" i="false" strike="noStrike" sz="1200" u="none">
                <a:solidFill>
                  <a:srgbClr val="FFFFFF"/>
                </a:solidFill>
                <a:latin typeface="Calibri"/>
              </a:rPr>
              <a:t>cheap actos online</a:t>
            </a:r>
            <a:br/>
            <a:r>
              <a:rPr b="false" i="false" strike="noStrike" sz="1200" u="none">
                <a:solidFill>
                  <a:srgbClr val="FFFFFF"/>
                </a:solidFill>
                <a:latin typeface="Calibri"/>
              </a:rPr>
              <a:t>It reduced her seizures from a half dozen or more per day to once or twice, sometimes even every other day</a:t>
            </a:r>
            <a:br/>
            <a:r>
              <a:rPr b="false" i="false" strike="noStrike" sz="1200" u="none">
                <a:solidFill>
                  <a:srgbClr val="FFFFFF"/>
                </a:solidFill>
                <a:latin typeface="Calibri"/>
              </a:rPr>
              <a:t>actos 30 mg daily</a:t>
            </a:r>
            <a:br/>
            <a:r>
              <a:rPr b="false" i="false" strike="noStrike" sz="1200" u="none">
                <a:solidFill>
                  <a:srgbClr val="FFFFFF"/>
                </a:solidFill>
                <a:latin typeface="Calibri"/>
              </a:rPr>
              <a:t>My anxiety vanished, well tolerated and with completely acceptable side effects</a:t>
            </a:r>
            <a:br/>
            <a:r>
              <a:rPr b="false" i="false" strike="noStrike" sz="1200" u="none">
                <a:solidFill>
                  <a:srgbClr val="FFFFFF"/>
                </a:solidFill>
                <a:latin typeface="Calibri"/>
              </a:rPr>
              <a:t>purchase pioglitazone</a:t>
            </a:r>
            <a:br/>
            <a:r>
              <a:rPr b="false" i="false" strike="noStrike" sz="1200" u="none">
                <a:solidFill>
                  <a:srgbClr val="FFFFFF"/>
                </a:solidFill>
                <a:latin typeface="Calibri"/>
              </a:rPr>
              <a:t>actos 15 mg for pcos</a:t>
            </a:r>
            <a:br/>
            <a:r>
              <a:rPr b="false" i="false" strike="noStrike" sz="1200" u="none">
                <a:solidFill>
                  <a:srgbClr val="FFFFFF"/>
                </a:solidFill>
                <a:latin typeface="Calibri"/>
              </a:rPr>
              <a:t>generic for actos medication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is there a generic for actos</a:t>
            </a:r>
            <a:br/>
            <a:r>
              <a:rPr b="false" i="false" strike="noStrike" sz="1200" u="none">
                <a:solidFill>
                  <a:srgbClr val="FFFFFF"/>
                </a:solidFill>
                <a:latin typeface="Calibri"/>
              </a:rPr>
              <a:t>what is glimepiride pioglitazone &amp; metformin hydrochloride</a:t>
            </a:r>
            <a:br/>
            <a:r>
              <a:rPr b="false" i="false" strike="noStrike" sz="1200" u="none">
                <a:solidFill>
                  <a:srgbClr val="FFFFFF"/>
                </a:solidFill>
                <a:latin typeface="Calibri"/>
              </a:rPr>
              <a:t>pioglitazone generic available</a:t>
            </a:r>
            <a:br/>
            <a:r>
              <a:rPr b="false" i="false" strike="noStrike" sz="1200" u="none">
                <a:solidFill>
                  <a:srgbClr val="FFFFFF"/>
                </a:solidFill>
                <a:latin typeface="Calibri"/>
              </a:rPr>
              <a:t>pioglitazone hydrochloride</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price of actos 30 mg</a:t>
            </a:r>
            <a:br/>
            <a:r>
              <a:rPr b="false" i="false" strike="noStrike" sz="1200" u="none">
                <a:solidFill>
                  <a:srgbClr val="FFFFFF"/>
                </a:solidFill>
                <a:latin typeface="Calibri"/>
              </a:rPr>
              <a:t>After a lot of research, I changed to liothyronine sodium (T3 only) meds</a:t>
            </a:r>
            <a:br/>
            <a:r>
              <a:rPr b="false" i="false" strike="noStrike" sz="1200" u="none">
                <a:solidFill>
                  <a:srgbClr val="FFFFFF"/>
                </a:solidFill>
                <a:latin typeface="Calibri"/>
              </a:rPr>
              <a:t>actos 15 mg cost</a:t>
            </a:r>
            <a:br/>
            <a:r>
              <a:rPr b="false" i="false" strike="noStrike" sz="1200" u="none">
                <a:solidFill>
                  <a:srgbClr val="FFFFFF"/>
                </a:solidFill>
                <a:latin typeface="Calibri"/>
              </a:rPr>
              <a:t>what is pioglitazone taken for</a:t>
            </a:r>
            <a:br/>
            <a:r>
              <a:rPr b="false" i="false" strike="noStrike" sz="1200" u="none">
                <a:solidFill>
                  <a:srgbClr val="FFFFFF"/>
                </a:solidFill>
                <a:latin typeface="Calibri"/>
              </a:rPr>
              <a:t>The capsules are to be taken an hour before food or 2 hours buy zithromax after meals</a:t>
            </a:r>
            <a:br/>
            <a:r>
              <a:rPr b="false" i="false" strike="noStrike" sz="1200" u="none">
                <a:solidFill>
                  <a:srgbClr val="FFFFFF"/>
                </a:solidFill>
                <a:latin typeface="Calibri"/>
              </a:rPr>
              <a:t>actos 15 mg generic</a:t>
            </a:r>
            <a:br/>
            <a:r>
              <a:rPr b="false" i="false" strike="noStrike" sz="1200" u="none">
                <a:solidFill>
                  <a:srgbClr val="FFFFFF"/>
                </a:solidFill>
                <a:latin typeface="Calibri"/>
              </a:rPr>
              <a:t>actos generic release date</a:t>
            </a:r>
            <a:br/>
            <a:r>
              <a:rPr b="false" i="false" strike="noStrike" sz="1200" u="none">
                <a:solidFill>
                  <a:srgbClr val="FFFFFF"/>
                </a:solidFill>
                <a:latin typeface="Calibri"/>
              </a:rPr>
              <a:t>generic for actos drug</a:t>
            </a:r>
            <a:br/>
            <a:r>
              <a:rPr b="false" i="false" strike="noStrike" sz="1200" u="none">
                <a:solidFill>
                  <a:srgbClr val="FFFFFF"/>
                </a:solidFill>
                <a:latin typeface="Calibri"/>
              </a:rPr>
              <a:t>price of generic actos</a:t>
            </a:r>
            <a:br/>
            <a:r>
              <a:rPr b="false" i="false" strike="noStrike" sz="1200" u="none">
                <a:solidFill>
                  <a:srgbClr val="FFFFFF"/>
                </a:solidFill>
                <a:latin typeface="Calibri"/>
              </a:rPr>
              <a:t>cheap actos</a:t>
            </a:r>
            <a:br/>
            <a:r>
              <a:rPr b="false" i="false" strike="noStrike" sz="1200" u="none">
                <a:solidFill>
                  <a:srgbClr val="FFFFFF"/>
                </a:solidFill>
                <a:latin typeface="Calibri"/>
              </a:rPr>
              <a:t>actos 30 mg tabletten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people who have the colon paxil price in pakistan can take proper skincare, the job of the partners, cigarette smoking, Freshstart stop the disease</a:t>
            </a:r>
            <a:br/>
            <a:r>
              <a:rPr b="false" i="false" strike="noStrike" sz="1200" u="none">
                <a:solidFill>
                  <a:srgbClr val="FFFFFF"/>
                </a:solidFill>
                <a:latin typeface="Calibri"/>
              </a:rPr>
              <a:t>actos 45 mg preisvergleich</a:t>
            </a:r>
            <a:br/>
            <a:r>
              <a:rPr b="false" i="false" strike="noStrike" sz="1200" u="none">
                <a:solidFill>
                  <a:srgbClr val="FFFFFF"/>
                </a:solidFill>
                <a:latin typeface="Calibri"/>
              </a:rPr>
              <a:t>My mom did it to me, she sang to me, so I sing to my babies.</a:t>
            </a:r>
            <a:br/>
            <a:r>
              <a:rPr b="false" i="false" strike="noStrike" sz="1200" u="none">
                <a:solidFill>
                  <a:srgbClr val="FFFFFF"/>
                </a:solidFill>
                <a:latin typeface="Calibri"/>
              </a:rPr>
              <a:t>actos generic 2012</a:t>
            </a:r>
            <a:br/>
            <a:r>
              <a:rPr b="false" i="false" strike="noStrike" sz="1200" u="none">
                <a:solidFill>
                  <a:srgbClr val="FFFFFF"/>
                </a:solidFill>
                <a:latin typeface="Calibri"/>
              </a:rPr>
              <a:t>actos pioglitazone hcl generic</a:t>
            </a:r>
            <a:br/>
            <a:r>
              <a:rPr b="false" i="false" strike="noStrike" sz="1200" u="none">
                <a:solidFill>
                  <a:srgbClr val="FFFFFF"/>
                </a:solidFill>
                <a:latin typeface="Calibri"/>
              </a:rPr>
              <a:t>Ken jij de voedingssupplementen van PHYTO-VITE? Het bevat natuurlijke anti oxidasen en multivitaminen en mineralen</a:t>
            </a:r>
            <a:br/>
            <a:r>
              <a:rPr b="false" i="false" strike="noStrike" sz="1200" u="none">
                <a:solidFill>
                  <a:srgbClr val="FFFFFF"/>
                </a:solidFill>
                <a:latin typeface="Calibri"/>
              </a:rPr>
              <a:t>purchase actos</a:t>
            </a:r>
            <a:br/>
            <a:r>
              <a:rPr b="false" i="false" strike="noStrike" sz="1200" u="none">
                <a:solidFill>
                  <a:srgbClr val="FFFFFF"/>
                </a:solidFill>
                <a:latin typeface="Calibri"/>
              </a:rPr>
              <a:t>pioglitazone hydrochloride 15 mg</a:t>
            </a:r>
            <a:br/>
            <a:r>
              <a:rPr b="false" i="false" strike="noStrike" sz="1200" u="none">
                <a:solidFill>
                  <a:srgbClr val="FFFFFF"/>
                </a:solidFill>
                <a:latin typeface="Calibri"/>
              </a:rPr>
              <a:t>where can i buy actos</a:t>
            </a:r>
            <a:br/>
            <a:r>
              <a:rPr b="false" i="false" strike="noStrike" sz="1200" u="none">
                <a:solidFill>
                  <a:srgbClr val="FFFFFF"/>
                </a:solidFill>
                <a:latin typeface="Calibri"/>
              </a:rPr>
              <a:t>what is pioglitazone hcl</a:t>
            </a:r>
            <a:br/>
            <a:r>
              <a:rPr b="false" i="false" strike="noStrike" sz="1200" u="none">
                <a:solidFill>
                  <a:srgbClr val="FFFFFF"/>
                </a:solidFill>
                <a:latin typeface="Calibri"/>
              </a:rPr>
              <a:t>generic pioglitazone uk</a:t>
            </a:r>
            <a:br/>
            <a:r>
              <a:rPr b="false" i="false" strike="noStrike" sz="1200" u="none">
                <a:solidFill>
                  <a:srgbClr val="FFFFFF"/>
                </a:solidFill>
                <a:latin typeface="Calibri"/>
              </a:rPr>
              <a:t>Telmisartan tedavisinin aniden kesilmesi sonrasnda kan basnc, rebound hipertansiyon belirtileri olmakszn, birka gnlk bir sre iinde basamakl olarak tedavi ncesi deerlere dner [1,17].</a:t>
            </a:r>
            <a:br/>
            <a:r>
              <a:rPr b="false" i="false" strike="noStrike" sz="1200" u="none">
                <a:solidFill>
                  <a:srgbClr val="FFFFFF"/>
                </a:solidFill>
                <a:latin typeface="Calibri"/>
              </a:rPr>
              <a:t>pioglitazone hydrochloride monograph</a:t>
            </a:r>
            <a:br/>
            <a:r>
              <a:rPr b="false" i="false" strike="noStrike" sz="1200" u="none">
                <a:solidFill>
                  <a:srgbClr val="FFFFFF"/>
                </a:solidFill>
                <a:latin typeface="Calibri"/>
              </a:rPr>
              <a:t>actos tablets 30mg</a:t>
            </a:r>
            <a:br/>
            <a:r>
              <a:rPr b="false" i="false" strike="noStrike" sz="1200" u="none">
                <a:solidFill>
                  <a:srgbClr val="FFFFFF"/>
                </a:solidFill>
                <a:latin typeface="Calibri"/>
              </a:rPr>
              <a:t>what is pioglitazone hcl used for</a:t>
            </a:r>
            <a:br/>
            <a:r>
              <a:rPr b="false" i="false" strike="noStrike" sz="1200" u="none">
                <a:solidFill>
                  <a:srgbClr val="FFFFFF"/>
                </a:solidFill>
                <a:latin typeface="Calibri"/>
              </a:rPr>
              <a:t>generic pioglitazone hcl</a:t>
            </a:r>
            <a:br/>
            <a:r>
              <a:rPr b="false" i="false" strike="noStrike" sz="1200" u="none">
                <a:solidFill>
                  <a:srgbClr val="FFFFFF"/>
                </a:solidFill>
                <a:latin typeface="Calibri"/>
              </a:rPr>
              <a:t>diabetes tablets actos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actos generic launch date</a:t>
            </a:r>
            <a:br/>
            <a:r>
              <a:rPr b="false" i="false" strike="noStrike" sz="1200" u="none">
                <a:solidFill>
                  <a:srgbClr val="FFFFFF"/>
                </a:solidFill>
                <a:latin typeface="Calibri"/>
              </a:rPr>
              <a:t>actos generic date 2012</a:t>
            </a:r>
            <a:br/>
            <a:r>
              <a:rPr b="false" i="false" strike="noStrike" sz="1200" u="none">
                <a:solidFill>
                  <a:srgbClr val="FFFFFF"/>
                </a:solidFill>
                <a:latin typeface="Calibri"/>
              </a:rPr>
              <a:t>suteba partido de la costa actos publicos</a:t>
            </a:r>
            <a:br/>
            <a:r>
              <a:rPr b="false" i="false" strike="noStrike" sz="1200" u="none">
                <a:solidFill>
                  <a:srgbClr val="FFFFFF"/>
                </a:solidFill>
                <a:latin typeface="Calibri"/>
              </a:rPr>
              <a:t>actos tablets</a:t>
            </a:r>
            <a:br/>
            <a:r>
              <a:rPr b="false" i="false" strike="noStrike" sz="1200" u="none">
                <a:solidFill>
                  <a:srgbClr val="FFFFFF"/>
                </a:solidFill>
                <a:latin typeface="Calibri"/>
              </a:rPr>
              <a:t>actos mgs4</a:t>
            </a:r>
            <a:br/>
            <a:r>
              <a:rPr b="false" i="false" strike="noStrike" sz="1200" u="none">
                <a:solidFill>
                  <a:srgbClr val="FFFFFF"/>
                </a:solidFill>
                <a:latin typeface="Calibri"/>
              </a:rPr>
              <a:t>generic for actos 45 mg</a:t>
            </a:r>
            <a:br/>
            <a:r>
              <a:rPr b="false" i="false" strike="noStrike" sz="1200" u="none">
                <a:solidFill>
                  <a:srgbClr val="FFFFFF"/>
                </a:solidFill>
                <a:latin typeface="Calibri"/>
              </a:rPr>
              <a:t>what is pioglitazone hydrochloride used for</a:t>
            </a:r>
            <a:br/>
            <a:r>
              <a:rPr b="false" i="false" strike="noStrike" sz="1200" u="none">
                <a:solidFill>
                  <a:srgbClr val="FFFFFF"/>
                </a:solidFill>
                <a:latin typeface="Calibri"/>
              </a:rPr>
              <a:t>He was put back in the hospital for Pneumonia; the hospital messed up and was giving him the generic Metoprolol for about a week</a:t>
            </a:r>
            <a:br/>
            <a:r>
              <a:rPr b="false" i="false" strike="noStrike" sz="1200" u="none">
                <a:solidFill>
                  <a:srgbClr val="FFFFFF"/>
                </a:solidFill>
                <a:latin typeface="Calibri"/>
              </a:rPr>
              <a:t>generic actos</a:t>
            </a:r>
            <a:br/>
            <a:r>
              <a:rPr b="false" i="false" strike="noStrike" sz="1200" u="none">
                <a:solidFill>
                  <a:srgbClr val="FFFFFF"/>
                </a:solidFill>
                <a:latin typeface="Calibri"/>
              </a:rPr>
              <a:t>They usually like the taste and will eat it pretty well</a:t>
            </a:r>
            <a:br/>
            <a:r>
              <a:rPr b="false" i="false" strike="noStrike" sz="1200" u="none">
                <a:solidFill>
                  <a:srgbClr val="FFFFFF"/>
                </a:solidFill>
                <a:latin typeface="Calibri"/>
              </a:rPr>
              <a:t>actos tablets bladder cancer</a:t>
            </a:r>
            <a:br/>
            <a:r>
              <a:rPr b="false" i="false" strike="noStrike" sz="1200" u="none">
                <a:solidFill>
                  <a:srgbClr val="FFFFFF"/>
                </a:solidFill>
                <a:latin typeface="Calibri"/>
              </a:rPr>
              <a:t>The medicine may exacerbate ischemic heart or bowel diseases</a:t>
            </a:r>
            <a:br/>
            <a:r>
              <a:rPr b="false" i="false" strike="noStrike" sz="1200" u="none">
                <a:solidFill>
                  <a:srgbClr val="FFFFFF"/>
                </a:solidFill>
                <a:latin typeface="Calibri"/>
              </a:rPr>
              <a:t>buy actos 30mg</a:t>
            </a:r>
            <a:br/>
            <a:r>
              <a:rPr b="false" i="false" strike="noStrike" sz="1200" u="none">
                <a:solidFill>
                  <a:srgbClr val="FFFFFF"/>
                </a:solidFill>
                <a:latin typeface="Calibri"/>
              </a:rPr>
              <a:t>pioglitazone hydrochloride usp monograph</a:t>
            </a:r>
            <a:br/>
            <a:r>
              <a:rPr b="false" i="false" strike="noStrike" sz="1200" u="none">
                <a:solidFill>
                  <a:srgbClr val="FFFFFF"/>
                </a:solidFill>
                <a:latin typeface="Calibri"/>
              </a:rPr>
              <a:t>actos de mgs4</a:t>
            </a:r>
            <a:br/>
            <a:r>
              <a:rPr b="false" i="false" strike="noStrike" sz="1200" u="none">
                <a:solidFill>
                  <a:srgbClr val="FFFFFF"/>
                </a:solidFill>
                <a:latin typeface="Calibri"/>
              </a:rPr>
              <a:t>order actos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Ensure that you use a special dose measuring spoon&amp;mdash;not a kitchen spoon or other measuring device&amp;mdash;which your pharmacist will provide.</a:t>
            </a:r>
            <a:br/>
            <a:r>
              <a:rPr b="false" i="false" strike="noStrike" sz="1200" u="none">
                <a:solidFill>
                  <a:srgbClr val="FFFFFF"/>
                </a:solidFill>
                <a:latin typeface="Calibri"/>
              </a:rPr>
              <a:t>actos mg</a:t>
            </a:r>
            <a:br/>
            <a:r>
              <a:rPr b="false" i="false" strike="noStrike" sz="1200" u="none">
                <a:solidFill>
                  <a:srgbClr val="FFFFFF"/>
                </a:solidFill>
                <a:latin typeface="Calibri"/>
              </a:rPr>
              <a:t>cuantos actos son en mgs4</a:t>
            </a:r>
            <a:br/>
            <a:r>
              <a:rPr b="false" i="false" strike="noStrike" sz="1200" u="none">
                <a:solidFill>
                  <a:srgbClr val="FFFFFF"/>
                </a:solidFill>
                <a:latin typeface="Calibri"/>
              </a:rPr>
              <a:t>how much will generic actos cost</a:t>
            </a:r>
            <a:br/>
            <a:r>
              <a:rPr b="false" i="false" strike="noStrike" sz="1200" u="none">
                <a:solidFill>
                  <a:srgbClr val="FFFFFF"/>
                </a:solidFill>
                <a:latin typeface="Calibri"/>
              </a:rPr>
              <a:t>cost of actos 45 mg</a:t>
            </a:r>
            <a:br/>
            <a:r>
              <a:rPr b="false" i="false" strike="noStrike" sz="1200" u="none">
                <a:solidFill>
                  <a:srgbClr val="FFFFFF"/>
                </a:solidFill>
                <a:latin typeface="Calibri"/>
              </a:rPr>
              <a:t>cost of actos at walmart</a:t>
            </a:r>
            <a:br/>
            <a:r>
              <a:rPr b="false" i="false" strike="noStrike" sz="1200" u="none">
                <a:solidFill>
                  <a:srgbClr val="FFFFFF"/>
                </a:solidFill>
                <a:latin typeface="Calibri"/>
              </a:rPr>
              <a:t>generic actos launch</a:t>
            </a:r>
            <a:br/>
            <a:r>
              <a:rPr b="false" i="false" strike="noStrike" sz="1200" u="none">
                <a:solidFill>
                  <a:srgbClr val="FFFFFF"/>
                </a:solidFill>
                <a:latin typeface="Calibri"/>
              </a:rPr>
              <a:t>If, for example, it was likely to  take six months or a year for the tumor to create other problems, the odds  were that Berrys third remission wouldnt last that long</a:t>
            </a:r>
            <a:br/>
            <a:r>
              <a:rPr b="false" i="false" strike="noStrike" sz="1200" u="none">
                <a:solidFill>
                  <a:srgbClr val="FFFFFF"/>
                </a:solidFill>
                <a:latin typeface="Calibri"/>
              </a:rPr>
              <a:t>what is pioglitazone tablets</a:t>
            </a:r>
            <a:br/>
            <a:r>
              <a:rPr b="false" i="false" strike="noStrike" sz="1200" u="none">
                <a:solidFill>
                  <a:srgbClr val="FFFFFF"/>
                </a:solidFill>
                <a:latin typeface="Calibri"/>
              </a:rPr>
              <a:t>actos buy online</a:t>
            </a:r>
            <a:br/>
            <a:r>
              <a:rPr b="false" i="false" strike="noStrike" sz="1200" u="none">
                <a:solidFill>
                  <a:srgbClr val="FFFFFF"/>
                </a:solidFill>
                <a:latin typeface="Calibri"/>
              </a:rPr>
              <a:t>pioglitazone generic alternative</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actos 45 mg tabletten</a:t>
            </a:r>
            <a:br/>
            <a:r>
              <a:rPr b="false" i="false" strike="noStrike" sz="1200" u="none">
                <a:solidFill>
                  <a:srgbClr val="FFFFFF"/>
                </a:solidFill>
                <a:latin typeface="Calibri"/>
              </a:rPr>
              <a:t>actos 45 mg price</a:t>
            </a:r>
            <a:br/>
            <a:r>
              <a:rPr b="false" i="false" strike="noStrike" sz="1200" u="none">
                <a:solidFill>
                  <a:srgbClr val="FFFFFF"/>
                </a:solidFill>
                <a:latin typeface="Calibri"/>
              </a:rPr>
              <a:t>actos pioglitazone dosage</a:t>
            </a:r>
            <a:br/>
            <a:r>
              <a:rPr b="false" i="false" strike="noStrike" sz="1200" u="none">
                <a:solidFill>
                  <a:srgbClr val="FFFFFF"/>
                </a:solidFill>
                <a:latin typeface="Calibri"/>
              </a:rPr>
              <a:t>Because these events are reportedvoluntarily from a population of uncertain size, it is not always possible toreliably estimate their frequency or establish a causal relationship to drugexposure.</a:t>
            </a:r>
            <a:br/>
            <a:r>
              <a:rPr b="false" i="false" strike="noStrike" sz="1200" u="none">
                <a:solidFill>
                  <a:srgbClr val="FFFFFF"/>
                </a:solidFill>
                <a:latin typeface="Calibri"/>
              </a:rPr>
              <a:t>actos 45 mg tablet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generic pioglitazone cost</a:t>
            </a:r>
            <a:br/>
            <a:r>
              <a:rPr b="false" i="false" strike="noStrike" sz="1200" u="none">
                <a:solidFill>
                  <a:srgbClr val="FFFFFF"/>
                </a:solidFill>
                <a:latin typeface="Calibri"/>
              </a:rPr>
              <a:t>After all, depressed people don&amp;#039;t tend to get out there and play every day</a:t>
            </a:r>
            <a:br/>
            <a:r>
              <a:rPr b="false" i="false" strike="noStrike" sz="1200" u="none">
                <a:solidFill>
                  <a:srgbClr val="FFFFFF"/>
                </a:solidFill>
                <a:latin typeface="Calibri"/>
              </a:rPr>
              <a:t>sad partido de la costa actos publicos 2013</a:t>
            </a:r>
            <a:br/>
            <a:r>
              <a:rPr b="false" i="false" strike="noStrike" sz="1200" u="none">
                <a:solidFill>
                  <a:srgbClr val="FFFFFF"/>
                </a:solidFill>
                <a:latin typeface="Calibri"/>
              </a:rPr>
              <a:t>generic for actos 30 mg</a:t>
            </a:r>
            <a:br/>
            <a:r>
              <a:rPr b="false" i="false" strike="noStrike" sz="1200" u="none">
                <a:solidFill>
                  <a:srgbClr val="FFFFFF"/>
                </a:solidFill>
                <a:latin typeface="Calibri"/>
              </a:rPr>
              <a:t>actos costco</a:t>
            </a:r>
            <a:br/>
            <a:r>
              <a:rPr b="false" i="false" strike="noStrike" sz="1200" u="none">
                <a:solidFill>
                  <a:srgbClr val="FFFFFF"/>
                </a:solidFill>
                <a:latin typeface="Calibri"/>
              </a:rPr>
              <a:t>order pioglitazone online</a:t>
            </a:r>
            <a:br/>
            <a:r>
              <a:rPr b="false" i="false" strike="noStrike" sz="1200" u="none">
                <a:solidFill>
                  <a:srgbClr val="FFFFFF"/>
                </a:solidFill>
                <a:latin typeface="Calibri"/>
              </a:rPr>
              <a:t>generic actos cost</a:t>
            </a:r>
            <a:br/>
            <a:r>
              <a:rPr b="false" i="false" strike="noStrike" sz="1200" u="none">
                <a:solidFill>
                  <a:srgbClr val="FFFFFF"/>
                </a:solidFill>
                <a:latin typeface="Calibri"/>
              </a:rPr>
              <a:t>generic for actos</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actos predictive coding order</a:t>
            </a:r>
            <a:br/>
            <a:r>
              <a:rPr b="false" i="false" strike="noStrike" sz="1200" u="none">
                <a:solidFill>
                  <a:srgbClr val="FFFFFF"/>
                </a:solidFill>
                <a:latin typeface="Calibri"/>
              </a:rPr>
              <a:t>actos publicos en el partido de la costa</a:t>
            </a:r>
            <a:br/>
            <a:r>
              <a:rPr b="false" i="false" strike="noStrike" sz="1200" u="none">
                <a:solidFill>
                  <a:srgbClr val="FFFFFF"/>
                </a:solidFill>
                <a:latin typeface="Calibri"/>
              </a:rPr>
              <a:t>is there a generic drug for actos</a:t>
            </a:r>
            <a:br/>
            <a:r>
              <a:rPr b="false" i="false" strike="noStrike" sz="1200" u="none">
                <a:solidFill>
                  <a:srgbClr val="FFFFFF"/>
                </a:solidFill>
                <a:latin typeface="Calibri"/>
              </a:rPr>
              <a:t>ta trustfromcanada.com This is the metre when homo sapiens comes into the dupe of erectile dysfunction</a:t>
            </a:r>
            <a:br/>
            <a:r>
              <a:rPr b="false" i="false" strike="noStrike" sz="1200" u="none">
                <a:solidFill>
                  <a:srgbClr val="FFFFFF"/>
                </a:solidFill>
                <a:latin typeface="Calibri"/>
              </a:rPr>
              <a:t>price of actos at walmart</a:t>
            </a:r>
            <a:br/>
            <a:r>
              <a:rPr b="false" i="false" strike="noStrike" sz="1200" u="none">
                <a:solidFill>
                  <a:srgbClr val="FFFFFF"/>
                </a:solidFill>
                <a:latin typeface="Calibri"/>
              </a:rPr>
              <a:t>what is the drug pioglitazone used for</a:t>
            </a:r>
            <a:br/>
            <a:r>
              <a:rPr b="false" i="false" strike="noStrike" sz="1200" u="none">
                <a:solidFill>
                  <a:srgbClr val="FFFFFF"/>
                </a:solidFill>
                <a:latin typeface="Calibri"/>
              </a:rPr>
              <a:t>pioglitazone hydrochloride uses</a:t>
            </a:r>
            <a:br/>
            <a:r>
              <a:rPr b="false" i="false" strike="noStrike" sz="1200" u="none">
                <a:solidFill>
                  <a:srgbClr val="FFFFFF"/>
                </a:solidFill>
                <a:latin typeface="Calibri"/>
              </a:rPr>
              <a:t>actos pioglitazone takeda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pioglitazone 45 mg</a:t>
            </a:r>
            <a:br/>
            <a:r>
              <a:rPr b="false" i="false" strike="noStrike" sz="1200" u="none">
                <a:solidFill>
                  <a:srgbClr val="FFFFFF"/>
                </a:solidFill>
                <a:latin typeface="Calibri"/>
              </a:rPr>
              <a:t>Generic promethazine tablets are available.</a:t>
            </a:r>
            <a:br/>
            <a:r>
              <a:rPr b="false" i="false" strike="noStrike" sz="1200" u="none">
                <a:solidFill>
                  <a:srgbClr val="FFFFFF"/>
                </a:solidFill>
                <a:latin typeface="Calibri"/>
              </a:rPr>
              <a:t>actos 5 mg</a:t>
            </a:r>
            <a:br/>
            <a:r>
              <a:rPr b="false" i="false" strike="noStrike" sz="1200" u="none">
                <a:solidFill>
                  <a:srgbClr val="FFFFFF"/>
                </a:solidFill>
                <a:latin typeface="Calibri"/>
              </a:rPr>
              <a:t>Price of Differin can be reduced with rebate, discount, manufacturer coupon but remember Differin 0.1 gel, 0.3 gel, 0.1 cream and 0.3 cream have different prices.</a:t>
            </a:r>
            <a:br/>
            <a:r>
              <a:rPr b="false" i="false" strike="noStrike" sz="1200" u="none">
                <a:solidFill>
                  <a:srgbClr val="FFFFFF"/>
                </a:solidFill>
                <a:latin typeface="Calibri"/>
              </a:rPr>
              <a:t>actos 45 mg generic</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actos 30 mg 28 tablet</a:t>
            </a:r>
            <a:br/>
            <a:r>
              <a:rPr b="false" i="false" strike="noStrike" sz="1200" u="none">
                <a:solidFill>
                  <a:srgbClr val="FFFFFF"/>
                </a:solidFill>
                <a:latin typeface="Calibri"/>
              </a:rPr>
              <a:t>cuantos actos mgs4</a:t>
            </a:r>
            <a:br/>
            <a:r>
              <a:rPr b="false" i="false" strike="noStrike" sz="1200" u="none">
                <a:solidFill>
                  <a:srgbClr val="FFFFFF"/>
                </a:solidFill>
                <a:latin typeface="Calibri"/>
              </a:rPr>
              <a:t>Forty-one million people play fantasy sports</a:t>
            </a:r>
            <a:br/>
            <a:r>
              <a:rPr b="false" i="false" strike="noStrike" sz="1200" u="none">
                <a:solidFill>
                  <a:srgbClr val="FFFFFF"/>
                </a:solidFill>
                <a:latin typeface="Calibri"/>
              </a:rPr>
              <a:t>actos tablets 15mg</a:t>
            </a:r>
            <a:br/>
            <a:r>
              <a:rPr b="false" i="false" strike="noStrike" sz="1200" u="none">
                <a:solidFill>
                  <a:srgbClr val="FFFFFF"/>
                </a:solidFill>
                <a:latin typeface="Calibri"/>
              </a:rPr>
              <a:t>actos 30 mg tabletta</a:t>
            </a:r>
            <a:br/>
            <a:r>
              <a:rPr b="false" i="false" strike="noStrike" sz="1200" u="none">
                <a:solidFill>
                  <a:srgbClr val="FFFFFF"/>
                </a:solidFill>
                <a:latin typeface="Calibri"/>
              </a:rPr>
              <a:t>sad partido de la costa actos publicos 2014</a:t>
            </a:r>
            <a:br/>
            <a:r>
              <a:rPr b="false" i="false" strike="noStrike" sz="1200" u="none">
                <a:solidFill>
                  <a:srgbClr val="FFFFFF"/>
                </a:solidFill>
                <a:latin typeface="Calibri"/>
              </a:rPr>
              <a:t>actos 15 mg tablet</a:t>
            </a:r>
            <a:br/>
            <a:r>
              <a:rPr b="false" i="false" strike="noStrike" sz="1200" u="none">
                <a:solidFill>
                  <a:srgbClr val="FFFFFF"/>
                </a:solidFill>
                <a:latin typeface="Calibri"/>
              </a:rPr>
              <a:t>actos online</a:t>
            </a:r>
            <a:br/>
            <a:r>
              <a:rPr b="false" i="false" strike="noStrike" sz="1200" u="none">
                <a:solidFill>
                  <a:srgbClr val="FFFFFF"/>
                </a:solidFill>
                <a:latin typeface="Calibri"/>
              </a:rPr>
              <a:t>generic actos 45 mg</a:t>
            </a:r>
            <a:br/>
            <a:r>
              <a:rPr b="false" i="false" strike="noStrike" sz="1200" u="none">
                <a:solidFill>
                  <a:srgbClr val="FFFFFF"/>
                </a:solidFill>
                <a:latin typeface="Calibri"/>
              </a:rPr>
              <a:t>actos 30 mg tab</a:t>
            </a:r>
            <a:br/>
            <a:r>
              <a:rPr b="false" i="false" strike="noStrike" sz="1200" u="none">
                <a:solidFill>
                  <a:srgbClr val="FFFFFF"/>
                </a:solidFill>
                <a:latin typeface="Calibri"/>
              </a:rPr>
              <a:t>actos 20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 principe actif de Medrol, la m&amp;eacute;thylprednisolone, est une hormone corticosurr&amp;eacute;nale (un corticost&amp;eacute;rode ou corticode) synth&amp;eacute;tique</a:t>
            </a:r>
            <a:br/>
            <a:r>
              <a:rPr b="false" i="false" strike="noStrike" sz="1200" u="none">
                <a:solidFill>
                  <a:srgbClr val="FFFFFF"/>
                </a:solidFill>
                <a:latin typeface="Calibri"/>
              </a:rPr>
              <a:t>what is pioglitazone used for</a:t>
            </a:r>
            <a:br/>
            <a:r>
              <a:rPr b="false" i="false" strike="noStrike" sz="1200" u="none">
                <a:solidFill>
                  <a:srgbClr val="FFFFFF"/>
                </a:solidFill>
                <a:latin typeface="Calibri"/>
              </a:rPr>
              <a:t>Ik wil zelf dat hij hier mee stopt, puur omdat het ook je lever wat aan doet</a:t>
            </a:r>
            <a:br/>
            <a:r>
              <a:rPr b="false" i="false" strike="noStrike" sz="1200" u="none">
                <a:solidFill>
                  <a:srgbClr val="FFFFFF"/>
                </a:solidFill>
                <a:latin typeface="Calibri"/>
              </a:rPr>
              <a:t>actos publicos lavalle partido de la costa</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pioglitazone hydrochloride ip monograph</a:t>
            </a:r>
            <a:br/>
            <a:r>
              <a:rPr b="false" i="false" strike="noStrike" sz="1200" u="none">
                <a:solidFill>
                  <a:srgbClr val="FFFFFF"/>
                </a:solidFill>
                <a:latin typeface="Calibri"/>
              </a:rPr>
              <a:t>actos cost comparison</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price of actos 45 mg</a:t>
            </a:r>
            <a:br/>
            <a:r>
              <a:rPr b="false" i="false" strike="noStrike" sz="1200" u="none">
                <a:solidFill>
                  <a:srgbClr val="FFFFFF"/>
                </a:solidFill>
                <a:latin typeface="Calibri"/>
              </a:rPr>
              <a:t>actos generic august 2012</a:t>
            </a:r>
            <a:br/>
            <a:r>
              <a:rPr b="false" i="false" strike="noStrike" sz="1200" u="none">
                <a:solidFill>
                  <a:srgbClr val="FFFFFF"/>
                </a:solidFill>
                <a:latin typeface="Calibri"/>
              </a:rPr>
              <a:t>actos publicos partido de la costa</a:t>
            </a:r>
            <a:br/>
            <a:r>
              <a:rPr b="false" i="false" strike="noStrike" sz="1200" u="none">
                <a:solidFill>
                  <a:srgbClr val="FFFFFF"/>
                </a:solidFill>
                <a:latin typeface="Calibri"/>
              </a:rPr>
              <a:t>actos generic</a:t>
            </a:r>
            <a:br/>
            <a:r>
              <a:rPr b="false" i="false" strike="noStrike" sz="1200" u="none">
                <a:solidFill>
                  <a:srgbClr val="FFFFFF"/>
                </a:solidFill>
                <a:latin typeface="Calibri"/>
              </a:rPr>
              <a:t>En Denorex shampoo, dat moet ik 2 a 3x per week gebruiken</a:t>
            </a:r>
            <a:br/>
            <a:r>
              <a:rPr b="false" i="false" strike="noStrike" sz="1200" u="none">
                <a:solidFill>
                  <a:srgbClr val="FFFFFF"/>
                </a:solidFill>
                <a:latin typeface="Calibri"/>
              </a:rPr>
              <a:t>cuantos actos tiene mgs4</a:t>
            </a:r>
            <a:br/>
            <a:r>
              <a:rPr b="false" i="false" strike="noStrike" sz="1200" u="none">
                <a:solidFill>
                  <a:srgbClr val="FFFFFF"/>
                </a:solidFill>
                <a:latin typeface="Calibri"/>
              </a:rPr>
              <a:t>actos 30 mg tablet</a:t>
            </a:r>
            <a:br/>
            <a:r>
              <a:rPr b="false" i="false" strike="noStrike" sz="1200" u="none">
                <a:solidFill>
                  <a:srgbClr val="FFFFFF"/>
                </a:solidFill>
                <a:latin typeface="Calibri"/>
              </a:rPr>
              <a:t>actos prices us</a:t>
            </a:r>
            <a:br/>
            <a:r>
              <a:rPr b="false" i="false" strike="noStrike" sz="1200" u="none">
                <a:solidFill>
                  <a:srgbClr val="FFFFFF"/>
                </a:solidFill>
                <a:latin typeface="Calibri"/>
              </a:rPr>
              <a:t>actos 15 mg fiyat俚actos 30 mg cost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actos 45 mg pret</a:t>
            </a:r>
            <a:br/>
            <a:r>
              <a:rPr b="false" i="false" strike="noStrike" sz="1200" u="none">
                <a:solidFill>
                  <a:srgbClr val="FFFFFF"/>
                </a:solidFill>
                <a:latin typeface="Calibri"/>
              </a:rPr>
              <a:t>actos 30 mg 28 film tablet yan etkileri</a:t>
            </a:r>
            <a:br/>
            <a:r>
              <a:rPr b="false" i="false" strike="noStrike" sz="1200" u="none">
                <a:solidFill>
                  <a:srgbClr val="FFFFFF"/>
                </a:solidFill>
                <a:latin typeface="Calibri"/>
              </a:rPr>
              <a:t>buy pioglitazone hydrochloride</a:t>
            </a:r>
            <a:br/>
            <a:r>
              <a:rPr b="false" i="false" strike="noStrike" sz="1200" u="none">
                <a:solidFill>
                  <a:srgbClr val="FFFFFF"/>
                </a:solidFill>
                <a:latin typeface="Calibri"/>
              </a:rPr>
              <a:t>pioglitazone generic name</a:t>
            </a:r>
            <a:br/>
            <a:r>
              <a:rPr b="false" i="false" strike="noStrike" sz="1200" u="none">
                <a:solidFill>
                  <a:srgbClr val="FFFFFF"/>
                </a:solidFill>
                <a:latin typeface="Calibri"/>
              </a:rPr>
              <a:t>Cymbalta Alcohol Craving Diabetes In Japan Study Group Orlistat Diet Advice Diabetes Phone Glucopack Daonil Glibenclamide Metformin No Prescription Diabetes Wein Off Prozac Tinea Selsun Medications</a:t>
            </a:r>
            <a:br/>
            <a:r>
              <a:rPr b="false" i="false" strike="noStrike" sz="1200" u="none">
                <a:solidFill>
                  <a:srgbClr val="FFFFFF"/>
                </a:solidFill>
                <a:latin typeface="Calibri"/>
              </a:rPr>
              <a:t>actos 45 mg coupons</a:t>
            </a:r>
            <a:br/>
            <a:r>
              <a:rPr b="false" i="false" strike="noStrike" sz="1200" u="none">
                <a:solidFill>
                  <a:srgbClr val="FFFFFF"/>
                </a:solidFill>
                <a:latin typeface="Calibri"/>
              </a:rPr>
              <a:t>how much does actos cost</a:t>
            </a:r>
            <a:br/>
            <a:r>
              <a:rPr b="false" i="false" strike="noStrike" sz="1200" u="none">
                <a:solidFill>
                  <a:srgbClr val="FFFFFF"/>
                </a:solidFill>
                <a:latin typeface="Calibri"/>
              </a:rPr>
              <a:t>generic pioglitazone cost</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actos 15 mg 28 tablet</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r>
              <a:rPr b="false" i="false" strike="noStrike" sz="1200" u="none">
                <a:solidFill>
                  <a:srgbClr val="FFFFFF"/>
                </a:solidFill>
                <a:latin typeface="Calibri"/>
              </a:rPr>
              <a:t>actos pioglitazone</a:t>
            </a:r>
            <a:br/>
            <a:r>
              <a:rPr b="false" i="false" strike="noStrike" sz="1200" u="none">
                <a:solidFill>
                  <a:srgbClr val="FFFFFF"/>
                </a:solidFill>
                <a:latin typeface="Calibri"/>
              </a:rPr>
              <a:t>actos generic launch 2012</a:t>
            </a:r>
            <a:br/>
            <a:r>
              <a:rPr b="false" i="false" strike="noStrike" sz="1200" u="none">
                <a:solidFill>
                  <a:srgbClr val="FFFFFF"/>
                </a:solidFill>
                <a:latin typeface="Calibri"/>
              </a:rPr>
              <a:t>actos 30 mg price</a:t>
            </a:r>
            <a:br/>
            <a:r>
              <a:rPr b="false" i="false" strike="noStrike" sz="1200" u="none">
                <a:solidFill>
                  <a:srgbClr val="FFFFFF"/>
                </a:solidFill>
                <a:latin typeface="Calibri"/>
              </a:rPr>
              <a:t>Der Kasten zeigt ein Beispiel fr die Berechnung (oben).</a:t>
            </a:r>
            <a:br/>
            <a:r>
              <a:rPr b="false" i="false" strike="noStrike" sz="1200" u="none">
                <a:solidFill>
                  <a:srgbClr val="FFFFFF"/>
                </a:solidFill>
                <a:latin typeface="Calibri"/>
              </a:rPr>
              <a:t>cost of actos medication</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generic actos cost</a:t>
            </a:r>
            <a:br/>
            <a:r>
              <a:rPr b="false" i="false" strike="noStrike" sz="1200" u="none">
                <a:solidFill>
                  <a:srgbClr val="FFFFFF"/>
                </a:solidFill>
                <a:latin typeface="Calibri"/>
              </a:rPr>
              <a:t>pioglitazone hydrochloride solubility in water</a:t>
            </a:r>
            <a:br/>
            <a:r>
              <a:rPr b="false" i="false" strike="noStrike" sz="1200" u="none">
                <a:solidFill>
                  <a:srgbClr val="FFFFFF"/>
                </a:solidFill>
                <a:latin typeface="Calibri"/>
              </a:rPr>
              <a:t>Accutane worked for me while I was still on it, but once I came off, my acne was back to where it was</a:t>
            </a:r>
            <a:br/>
            <a:r>
              <a:rPr b="false" i="false" strike="noStrike" sz="1200" u="none">
                <a:solidFill>
                  <a:srgbClr val="FFFFFF"/>
                </a:solidFill>
                <a:latin typeface="Calibri"/>
              </a:rPr>
              <a:t>teva launches generic actos</a:t>
            </a:r>
            <a:br/>
            <a:r>
              <a:rPr b="false" i="false" strike="noStrike" sz="1200" u="none">
                <a:solidFill>
                  <a:srgbClr val="FFFFFF"/>
                </a:solidFill>
                <a:latin typeface="Calibri"/>
              </a:rPr>
              <a:t>actos price in india</a:t>
            </a:r>
            <a:br/>
            <a:r>
              <a:rPr b="false" i="false" strike="noStrike" sz="1200" u="none">
                <a:solidFill>
                  <a:srgbClr val="FFFFFF"/>
                </a:solidFill>
                <a:latin typeface="Calibri"/>
              </a:rPr>
              <a:t>actos price increase</a:t>
            </a:r>
            <a:br/>
            <a:r>
              <a:rPr b="false" i="false" strike="noStrike" sz="1200" u="none">
                <a:solidFill>
                  <a:srgbClr val="FFFFFF"/>
                </a:solidFill>
                <a:latin typeface="Calibri"/>
              </a:rPr>
              <a:t>nusea, dolor en la parte superior del estmago, picazn, sensacin de cansancio, p&amp;eacute;rdida del apetito, orina oscura, heces fecales de color arcilla, ictericia (color amarillo de la piel u ojos);</a:t>
            </a:r>
            <a:br/>
            <a:r>
              <a:rPr b="false" i="false" strike="noStrike" sz="1200" u="none">
                <a:solidFill>
                  <a:srgbClr val="FFFFFF"/>
                </a:solidFill>
                <a:latin typeface="Calibri"/>
              </a:rPr>
              <a:t>in re actos case management order</a:t>
            </a:r>
            <a:br/>
            <a:r>
              <a:rPr b="false" i="false" strike="noStrike" sz="1200" u="none">
                <a:solidFill>
                  <a:srgbClr val="FFFFFF"/>
                </a:solidFill>
                <a:latin typeface="Calibri"/>
              </a:rPr>
              <a:t>actos 15 mg benefits</a:t>
            </a:r>
            <a:br/>
            <a:r>
              <a:rPr b="false" i="false" strike="noStrike" sz="1200" u="none">
                <a:solidFill>
                  <a:srgbClr val="FFFFFF"/>
                </a:solidFill>
                <a:latin typeface="Calibri"/>
              </a:rPr>
              <a:t>I assumed he was under doctor care for a TRT schedule</a:t>
            </a:r>
            <a:br/>
            <a:r>
              <a:rPr b="false" i="false" strike="noStrike" sz="1200" u="none">
                <a:solidFill>
                  <a:srgbClr val="FFFFFF"/>
                </a:solidFill>
                <a:latin typeface="Calibri"/>
              </a:rPr>
              <a:t>actos publicos partido de la costa 2013</a:t>
            </a:r>
            <a:br/>
            <a:r>
              <a:rPr b="false" i="false" strike="noStrike" sz="1200" u="none">
                <a:solidFill>
                  <a:srgbClr val="FFFFFF"/>
                </a:solidFill>
                <a:latin typeface="Calibri"/>
              </a:rPr>
              <a:t>actos generic cost</a:t>
            </a:r>
            <a:br/>
            <a:r>
              <a:rPr b="false" i="false" strike="noStrike" sz="1200" u="none">
                <a:solidFill>
                  <a:srgbClr val="FFFFFF"/>
                </a:solidFill>
                <a:latin typeface="Calibri"/>
              </a:rPr>
              <a:t>actos online pharmacy</a:t>
            </a:r>
            <a:br/>
            <a:r>
              <a:rPr b="false" i="false" strike="noStrike" sz="1200" u="none">
                <a:solidFill>
                  <a:srgbClr val="FFFFFF"/>
                </a:solidFill>
                <a:latin typeface="Calibri"/>
              </a:rPr>
              <a:t>generic actos online</a:t>
            </a:r>
            <a:br/>
            <a:r>
              <a:rPr b="false" i="false" strike="noStrike" sz="1200" u="none">
                <a:solidFill>
                  <a:srgbClr val="FFFFFF"/>
                </a:solidFill>
                <a:latin typeface="Calibri"/>
              </a:rPr>
              <a:t>actos 30 mg tabletas</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actos 45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generic for actos at walmart</a:t>
            </a:r>
            <a:br/>
            <a:r>
              <a:rPr b="false" i="false" strike="noStrike" sz="1200" u="none">
                <a:solidFill>
                  <a:srgbClr val="FFFFFF"/>
                </a:solidFill>
                <a:latin typeface="Calibri"/>
              </a:rPr>
              <a:t>sad partido de la costa actos publicos</a:t>
            </a:r>
            <a:br/>
            <a:r>
              <a:rPr b="false" i="false" strike="noStrike" sz="1200" u="none">
                <a:solidFill>
                  <a:srgbClr val="FFFFFF"/>
                </a:solidFill>
                <a:latin typeface="Calibri"/>
              </a:rPr>
              <a:t>Especially in light of the fact that 90% of the serotonin production in your body is done in your stomach The blind faith that we put into doctors is really at the core of our problem</a:t>
            </a:r>
            <a:br/>
            <a:r>
              <a:rPr b="false" i="false" strike="noStrike" sz="1200" u="none">
                <a:solidFill>
                  <a:srgbClr val="FFFFFF"/>
                </a:solidFill>
                <a:latin typeface="Calibri"/>
              </a:rPr>
              <a:t>low cost actos</a:t>
            </a:r>
            <a:br/>
            <a:r>
              <a:rPr b="false" i="false" strike="noStrike" sz="1200" u="none">
                <a:solidFill>
                  <a:srgbClr val="FFFFFF"/>
                </a:solidFill>
                <a:latin typeface="Calibri"/>
              </a:rPr>
              <a:t>generic actos price</a:t>
            </a:r>
            <a:br/>
            <a:r>
              <a:rPr b="false" i="false" strike="noStrike" sz="1200" u="none">
                <a:solidFill>
                  <a:srgbClr val="FFFFFF"/>
                </a:solidFill>
                <a:latin typeface="Calibri"/>
              </a:rPr>
              <a:t>actos publicos partido de la costa 2014</a:t>
            </a:r>
            <a:br/>
            <a:r>
              <a:rPr b="false" i="false" strike="noStrike" sz="1200" u="none">
                <a:solidFill>
                  <a:srgbClr val="FFFFFF"/>
                </a:solidFill>
                <a:latin typeface="Calibri"/>
              </a:rPr>
              <a:t>price of actos</a:t>
            </a:r>
            <a:br/>
            <a:r>
              <a:rPr b="false" i="false" strike="noStrike" sz="1200" u="none">
                <a:solidFill>
                  <a:srgbClr val="FFFFFF"/>
                </a:solidFill>
                <a:latin typeface="Calibri"/>
              </a:rPr>
              <a:t>pioglitazone hydrochloride 30 mg</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actos cost at walmart</a:t>
            </a:r>
            <a:br/>
            <a:r>
              <a:rPr b="false" i="false" strike="noStrike" sz="1200" u="none">
                <a:solidFill>
                  <a:srgbClr val="FFFFFF"/>
                </a:solidFill>
                <a:latin typeface="Calibri"/>
              </a:rPr>
              <a:t>Finasteride puede absorberse a trav&amp;eacute;s de la piel, y a las mujeres o nios no se les debe permitir tocar las tabletas de finasteride.</a:t>
            </a:r>
            <a:br/>
            <a:r>
              <a:rPr b="false" i="false" strike="noStrike" sz="1200" u="none">
                <a:solidFill>
                  <a:srgbClr val="FFFFFF"/>
                </a:solidFill>
                <a:latin typeface="Calibri"/>
              </a:rPr>
              <a:t>cheap actos 30 mg</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order pioglitazone</a:t>
            </a:r>
            <a:br/>
            <a:r>
              <a:rPr b="false" i="false" strike="noStrike" sz="1200" u="none">
                <a:solidFill>
                  <a:srgbClr val="FFFFFF"/>
                </a:solidFill>
                <a:latin typeface="Calibri"/>
              </a:rPr>
              <a:t>generic name for actos</a:t>
            </a:r>
            <a:br/>
            <a:r>
              <a:rPr b="false" i="false" strike="noStrike" sz="1200" u="none">
                <a:solidFill>
                  <a:srgbClr val="FFFFFF"/>
                </a:solidFill>
                <a:latin typeface="Calibri"/>
              </a:rPr>
              <a:t>The sheer number of reports implicating Zyprexa has been impressive (237 cases since 1994); 2</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actos pioglitazone hcl 30 mg</a:t>
            </a:r>
            <a:br/>
            <a:r>
              <a:rPr b="false" i="false" strike="noStrike" sz="1200" u="none">
                <a:solidFill>
                  <a:srgbClr val="FFFFFF"/>
                </a:solidFill>
                <a:latin typeface="Calibri"/>
              </a:rPr>
              <a:t>actos 15 mg tabletas</a:t>
            </a:r>
            <a:br/>
            <a:r>
              <a:rPr b="false" i="false" strike="noStrike" sz="1200" u="none">
                <a:solidFill>
                  <a:srgbClr val="FFFFFF"/>
                </a:solidFill>
                <a:latin typeface="Calibri"/>
              </a:rPr>
              <a:t>Seroquel XR is used in the treatment of bipolar disorder; schizoaffective disorder; schizophrenia; major depressive disorder; depression and belongs to the drug class atypical antipsychotics</a:t>
            </a:r>
            <a:br/>
            <a:r>
              <a:rPr b="false" i="false" strike="noStrike" sz="1200" u="none">
                <a:solidFill>
                  <a:srgbClr val="FFFFFF"/>
                </a:solidFill>
                <a:latin typeface="Calibri"/>
              </a:rPr>
              <a:t>actos 30 mg tablet price</a:t>
            </a:r>
            <a:br/>
            <a:r>
              <a:rPr b="false" i="false" strike="noStrike" sz="1200" u="none">
                <a:solidFill>
                  <a:srgbClr val="FFFFFF"/>
                </a:solidFill>
                <a:latin typeface="Calibri"/>
              </a:rPr>
              <a:t>actos 15 mg</a:t>
            </a:r>
            <a:br/>
            <a:r>
              <a:rPr b="false" i="false" strike="noStrike" sz="1200" u="none">
                <a:solidFill>
                  <a:srgbClr val="FFFFFF"/>
                </a:solidFill>
                <a:latin typeface="Calibri"/>
              </a:rPr>
              <a:t>actos cost</a:t>
            </a:r>
            <a:br/>
            <a:r>
              <a:rPr b="false" i="false" strike="noStrike" sz="1200" u="none">
                <a:solidFill>
                  <a:srgbClr val="FFFFFF"/>
                </a:solidFill>
                <a:latin typeface="Calibri"/>
              </a:rPr>
              <a:t>is pioglitazone a generic actos</a:t>
            </a:r>
            <a:br/>
            <a:r>
              <a:rPr b="false" i="false" strike="noStrike" sz="1200" u="none">
                <a:solidFill>
                  <a:srgbClr val="FFFFFF"/>
                </a:solidFill>
                <a:latin typeface="Calibri"/>
              </a:rPr>
              <a:t>actos 10 mg</a:t>
            </a:r>
            <a:br/>
            <a:r>
              <a:rPr b="false" i="false" strike="noStrike" sz="1200" u="none">
                <a:solidFill>
                  <a:srgbClr val="FFFFFF"/>
                </a:solidFill>
                <a:latin typeface="Calibri"/>
              </a:rPr>
              <a:t>actos price</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buy actos skin shoes</a:t>
            </a:r>
            <a:br/>
            <a:r>
              <a:rPr b="false" i="false" strike="noStrike" sz="1200" u="none">
                <a:solidFill>
                  <a:srgbClr val="FFFFFF"/>
                </a:solidFill>
                <a:latin typeface="Calibri"/>
              </a:rPr>
              <a:t>cheap actos 45 mg</a:t>
            </a:r>
            <a:br/>
            <a:r>
              <a:rPr b="false" i="false" strike="noStrike" sz="1200" u="none">
                <a:solidFill>
                  <a:srgbClr val="FFFFFF"/>
                </a:solidFill>
                <a:latin typeface="Calibri"/>
              </a:rPr>
              <a:t>purchase pioglitazone online</a:t>
            </a:r>
            <a:br/>
            <a:r>
              <a:rPr b="false" i="false" strike="noStrike" sz="1200" u="none">
                <a:solidFill>
                  <a:srgbClr val="FFFFFF"/>
                </a:solidFill>
                <a:latin typeface="Calibri"/>
              </a:rPr>
              <a:t>actos 30 mg used</a:t>
            </a:r>
            <a:br/>
            <a:r>
              <a:rPr b="false" i="false" strike="noStrike" sz="1200" u="none">
                <a:solidFill>
                  <a:srgbClr val="FFFFFF"/>
                </a:solidFill>
                <a:latin typeface="Calibri"/>
              </a:rPr>
              <a:t>actos 15 mg price</a:t>
            </a:r>
            <a:br/>
            <a:r>
              <a:rPr b="false" i="false" strike="noStrike" sz="1200" u="none">
                <a:solidFill>
                  <a:srgbClr val="FFFFFF"/>
                </a:solidFill>
                <a:latin typeface="Calibri"/>
              </a:rPr>
              <a:t>actos generic costco</a:t>
            </a:r>
            <a:br/>
            <a:r>
              <a:rPr b="false" i="false" strike="noStrike" sz="1200" u="none">
                <a:solidFill>
                  <a:srgbClr val="FFFFFF"/>
                </a:solidFill>
                <a:latin typeface="Calibri"/>
              </a:rPr>
              <a:t>Cutcliffe told him to keep looking each time he came back without it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actos price canada</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actos generic name pioglitazone</a:t>
            </a:r>
            <a:br/>
            <a:r>
              <a:rPr b="false" i="false" strike="noStrike" sz="1200" u="none">
                <a:solidFill>
                  <a:srgbClr val="FFFFFF"/>
                </a:solidFill>
                <a:latin typeface="Calibri"/>
              </a:rPr>
              <a:t>actos online purchase</a:t>
            </a:r>
            <a:br/>
            <a:r>
              <a:rPr b="false" i="false" strike="noStrike" sz="1200" u="none">
                <a:solidFill>
                  <a:srgbClr val="FFFFFF"/>
                </a:solidFill>
                <a:latin typeface="Calibri"/>
              </a:rPr>
              <a:t>actos 15mg tablets</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actos 45 mg tablets</a:t>
            </a:r>
            <a:br/>
            <a:r>
              <a:rPr b="false" i="false" strike="noStrike" sz="1200" u="none">
                <a:solidFill>
                  <a:srgbClr val="FFFFFF"/>
                </a:solidFill>
                <a:latin typeface="Calibri"/>
              </a:rPr>
              <a:t>cost of actos 30 mg</a:t>
            </a:r>
            <a:br/>
            <a:r>
              <a:rPr b="false" i="false" strike="noStrike" sz="1200" u="none">
                <a:solidFill>
                  <a:srgbClr val="FFFFFF"/>
                </a:solidFill>
                <a:latin typeface="Calibri"/>
              </a:rPr>
              <a:t>buy cheap pioglitazone</a:t>
            </a:r>
            <a:br/>
            <a:r>
              <a:rPr b="false" i="false" strike="noStrike" sz="1200" u="none">
                <a:solidFill>
                  <a:srgbClr val="FFFFFF"/>
                </a:solidFill>
                <a:latin typeface="Calibri"/>
              </a:rPr>
              <a:t>order actos online</a:t>
            </a:r>
            <a:br/>
            <a:r>
              <a:rPr b="false" i="false" strike="noStrike" sz="1200" u="none">
                <a:solidFill>
                  <a:srgbClr val="FFFFFF"/>
                </a:solidFill>
                <a:latin typeface="Calibri"/>
              </a:rPr>
              <a:t>actos pioglitazone hcl tablets</a:t>
            </a:r>
            <a:br/>
            <a:r>
              <a:rPr b="false" i="false" strike="noStrike" sz="1200" u="none">
                <a:solidFill>
                  <a:srgbClr val="FFFFFF"/>
                </a:solidFill>
                <a:latin typeface="Calibri"/>
              </a:rPr>
              <a:t>wellbutrin generics lactose intolerance</a:t>
            </a:r>
            <a:br/>
            <a:r>
              <a:rPr b="false" i="false" strike="noStrike" sz="1200" u="none">
                <a:solidFill>
                  <a:srgbClr val="FFFFFF"/>
                </a:solidFill>
                <a:latin typeface="Calibri"/>
              </a:rPr>
              <a:t>actos 30 mg</a:t>
            </a:r>
            <a:br/>
            <a:r>
              <a:rPr b="false" i="false" strike="noStrike" sz="1200" u="none">
                <a:solidFill>
                  <a:srgbClr val="FFFFFF"/>
                </a:solidFill>
                <a:latin typeface="Calibri"/>
              </a:rPr>
              <a:t>in re actos predictive coding order</a:t>
            </a:r>
            <a:br/>
            <a:r>
              <a:rPr b="false" i="false" strike="noStrike" sz="1200" u="none">
                <a:solidFill>
                  <a:srgbClr val="FFFFFF"/>
                </a:solidFill>
                <a:latin typeface="Calibri"/>
              </a:rPr>
              <a:t>You must try to find a medication that works for you.</a:t>
            </a:r>
            <a:br/>
            <a:r>
              <a:rPr b="false" i="false" strike="noStrike" sz="1200" u="none">
                <a:solidFill>
                  <a:srgbClr val="FFFFFF"/>
                </a:solidFill>
                <a:latin typeface="Calibri"/>
              </a:rPr>
              <a:t>actos pioglitazone mechanism of action</a:t>
            </a:r>
            <a:br/>
            <a:r>
              <a:rPr b="false" i="false" strike="noStrike" sz="1200" u="none">
                <a:solidFill>
                  <a:srgbClr val="FFFFFF"/>
                </a:solidFill>
                <a:latin typeface="Calibri"/>
              </a:rPr>
              <a:t>Nearly all insulin on the market today is now produced from bacteria and is almost identical to human insulin.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actos 45 mg canada</a:t>
            </a:r>
            <a:br/>
            <a:r>
              <a:rPr b="false" i="false" strike="noStrike" sz="1200" u="none">
                <a:solidFill>
                  <a:srgbClr val="FFFFFF"/>
                </a:solidFill>
                <a:latin typeface="Calibri"/>
              </a:rPr>
              <a:t>buy generic actos</a:t>
            </a:r>
            <a:br/>
            <a:r>
              <a:rPr b="false" i="false" strike="noStrike" sz="1200" u="none">
                <a:solidFill>
                  <a:srgbClr val="FFFFFF"/>
                </a:solidFill>
                <a:latin typeface="Calibri"/>
              </a:rPr>
              <a:t>actos cheap price</a:t>
            </a:r>
            <a:br/>
            <a:r>
              <a:rPr b="false" i="false" strike="noStrike" sz="1200" u="none">
                <a:solidFill>
                  <a:srgbClr val="FFFFFF"/>
                </a:solidFill>
                <a:latin typeface="Calibri"/>
              </a:rPr>
              <a:t>actos 40 mg</a:t>
            </a:r>
            <a:br/>
            <a:r>
              <a:rPr b="false" i="false" strike="noStrike" sz="1200" u="none">
                <a:solidFill>
                  <a:srgbClr val="FFFFFF"/>
                </a:solidFill>
                <a:latin typeface="Calibri"/>
              </a:rPr>
              <a:t>generic actos availability</a:t>
            </a:r>
            <a:br/>
            <a:r>
              <a:rPr b="false" i="false" strike="noStrike" sz="1200" u="none">
                <a:solidFill>
                  <a:srgbClr val="FFFFFF"/>
                </a:solidFill>
                <a:latin typeface="Calibri"/>
              </a:rPr>
              <a:t>generic actos release date</a:t>
            </a:r>
            <a:br/>
            <a:r>
              <a:rPr b="false" i="false" strike="noStrike" sz="1200" u="none">
                <a:solidFill>
                  <a:srgbClr val="FFFFFF"/>
                </a:solidFill>
                <a:latin typeface="Calibri"/>
              </a:rPr>
              <a:t>what is pioglitazone prescribed for</a:t>
            </a:r>
            <a:br/>
            <a:r>
              <a:rPr b="false" i="false" strike="noStrike" sz="1200" u="none">
                <a:solidFill>
                  <a:srgbClr val="FFFFFF"/>
                </a:solidFill>
                <a:latin typeface="Calibri"/>
              </a:rPr>
              <a:t>actos 30 mg generic</a:t>
            </a:r>
            <a:br/>
            <a:r>
              <a:rPr b="false" i="false" strike="noStrike" sz="1200" u="none">
                <a:solidFill>
                  <a:srgbClr val="FFFFFF"/>
                </a:solidFill>
                <a:latin typeface="Calibri"/>
              </a:rPr>
              <a:t>Oral contraceptives should not be used during pregnancy to treat threatened or habitual abortion.</a:t>
            </a:r>
            <a:br/>
            <a:r>
              <a:rPr b="false" i="false" strike="noStrike" sz="1200" u="none">
                <a:solidFill>
                  <a:srgbClr val="FFFFFF"/>
                </a:solidFill>
                <a:latin typeface="Calibri"/>
              </a:rPr>
              <a:t>actos pioglitazone hcl 15 mg</a:t>
            </a:r>
            <a:br/>
            <a:r>
              <a:rPr b="false" i="false" strike="noStrike" sz="1200" u="none">
                <a:solidFill>
                  <a:srgbClr val="FFFFFF"/>
                </a:solidFill>
                <a:latin typeface="Calibri"/>
              </a:rPr>
              <a:t>actos 15 mg tablets</a:t>
            </a:r>
            <a:br/>
            <a:r>
              <a:rPr b="false" i="false" strike="noStrike" sz="1200" u="none">
                <a:solidFill>
                  <a:srgbClr val="FFFFFF"/>
                </a:solidFill>
                <a:latin typeface="Calibri"/>
              </a:rPr>
              <a:t>actos buy</a:t>
            </a:r>
            <a:br/>
            <a:r>
              <a:rPr b="false" i="false" strike="noStrike" sz="1200" u="none">
                <a:solidFill>
                  <a:srgbClr val="FFFFFF"/>
                </a:solidFill>
                <a:latin typeface="Calibri"/>
              </a:rPr>
              <a:t>However, you should expect to see improvement during the first 12 months of your treatment</a:t>
            </a:r>
            <a:br/>
            <a:r>
              <a:rPr b="false" i="false" strike="noStrike" sz="1200" u="none">
                <a:solidFill>
                  <a:srgbClr val="FFFFFF"/>
                </a:solidFill>
                <a:latin typeface="Calibri"/>
              </a:rPr>
              <a:t>pioglitazone hydrochloride tablets 15 mg</a:t>
            </a:r>
            <a:br/>
            <a:r>
              <a:rPr b="false" i="false" strike="noStrike" sz="1200" u="none">
                <a:solidFill>
                  <a:srgbClr val="FFFFFF"/>
                </a:solidFill>
                <a:latin typeface="Calibri"/>
              </a:rPr>
              <a:t>generic for actos 15 mg</a:t>
            </a:r>
            <a:br/>
            <a:r>
              <a:rPr b="false" i="false" strike="noStrike" sz="1200" u="none">
                <a:solidFill>
                  <a:srgbClr val="FFFFFF"/>
                </a:solidFill>
                <a:latin typeface="Calibri"/>
              </a:rPr>
              <a:t>We are gearing up for an unmonitored Clomid cycle   IUI so we just recently went through the price breakdown</a:t>
            </a:r>
            <a:br/>
            <a:r>
              <a:rPr b="false" i="false" strike="noStrike" sz="1200" u="none">
                <a:solidFill>
                  <a:srgbClr val="FFFFFF"/>
                </a:solidFill>
                <a:latin typeface="Calibri"/>
              </a:rPr>
              <a:t>actos pioglitazone 15 mg</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know a dear friend who tried Wellbutrin, same thing as Zyban, a few years ago</a:t>
            </a:r>
            <a:br/>
            <a:r>
              <a:rPr b="false" i="false" strike="noStrike" sz="1200" u="none">
                <a:solidFill>
                  <a:srgbClr val="FFFFFF"/>
                </a:solidFill>
                <a:latin typeface="Calibri"/>
              </a:rPr>
              <a:t>pioglitazone hydrochloride ep monograph</a:t>
            </a:r>
            <a:br/>
            <a:r>
              <a:rPr b="false" i="false" strike="noStrike" sz="1200" u="none">
                <a:solidFill>
                  <a:srgbClr val="FFFFFF"/>
                </a:solidFill>
                <a:latin typeface="Calibri"/>
              </a:rPr>
              <a:t>what is pioglitazone</a:t>
            </a:r>
            <a:br/>
            <a:r>
              <a:rPr b="false" i="false" strike="noStrike" sz="1200" u="none">
                <a:solidFill>
                  <a:srgbClr val="FFFFFF"/>
                </a:solidFill>
                <a:latin typeface="Calibri"/>
              </a:rPr>
              <a:t>is there a generic available for actos</a:t>
            </a:r>
            <a:br/>
            <a:r>
              <a:rPr b="false" i="false" strike="noStrike" sz="1200" u="none">
                <a:solidFill>
                  <a:srgbClr val="FFFFFF"/>
                </a:solidFill>
                <a:latin typeface="Calibri"/>
              </a:rPr>
              <a:t>is there a generic pill for actos</a:t>
            </a:r>
            <a:br/>
            <a:r>
              <a:rPr b="false" i="false" strike="noStrike" sz="1200" u="none">
                <a:solidFill>
                  <a:srgbClr val="FFFFFF"/>
                </a:solidFill>
                <a:latin typeface="Calibri"/>
              </a:rPr>
              <a:t>how much does actos cost at walmart</a:t>
            </a:r>
            <a:br/>
            <a:r>
              <a:rPr b="false" i="false" strike="noStrike" sz="1200" u="none">
                <a:solidFill>
                  <a:srgbClr val="FFFFFF"/>
                </a:solidFill>
                <a:latin typeface="Calibri"/>
              </a:rPr>
              <a:t>The three Arab Gulf states have welcomed the end of the Muslim Brotherhood rule one stop loans "There's very little doubt that something serious is being planned</a:t>
            </a:r>
            <a:br/>
            <a:r>
              <a:rPr b="false" i="false" strike="noStrike" sz="1200" u="none">
                <a:solidFill>
                  <a:srgbClr val="FFFFFF"/>
                </a:solidFill>
                <a:latin typeface="Calibri"/>
              </a:rPr>
              <a:t>what is pioglitazone hydrochloride</a:t>
            </a:r>
            <a:br/>
            <a:r>
              <a:rPr b="false" i="false" strike="noStrike" sz="1200" u="none">
                <a:solidFill>
                  <a:srgbClr val="FFFFFF"/>
                </a:solidFill>
                <a:latin typeface="Calibri"/>
              </a:rPr>
              <a:t>cost of actos</a:t>
            </a:r>
            <a:br/>
            <a:r>
              <a:rPr b="false" i="false" strike="noStrike" sz="1200" u="none">
                <a:solidFill>
                  <a:srgbClr val="FFFFFF"/>
                </a:solidFill>
                <a:latin typeface="Calibri"/>
              </a:rPr>
              <a:t>where to buy actos skin shoes in singapore</a:t>
            </a:r>
            <a:br/>
            <a:r>
              <a:rPr b="false" i="false" strike="noStrike" sz="1200" u="none">
                <a:solidFill>
                  <a:srgbClr val="FFFFFF"/>
                </a:solidFill>
                <a:latin typeface="Calibri"/>
              </a:rPr>
              <a:t>buy generic actos online</a:t>
            </a:r>
            <a:br/>
            <a:r>
              <a:rPr b="false" i="false" strike="noStrike" sz="1200" u="none">
                <a:solidFill>
                  <a:srgbClr val="FFFFFF"/>
                </a:solidFill>
                <a:latin typeface="Calibri"/>
              </a:rPr>
              <a:t>actos generic equivalent</a:t>
            </a:r>
            <a:br/>
            <a:r>
              <a:rPr b="false" i="false" strike="noStrike" sz="1200" u="none">
                <a:solidFill>
                  <a:srgbClr val="FFFFFF"/>
                </a:solidFill>
                <a:latin typeface="Calibri"/>
              </a:rPr>
              <a:t>actos generic cost walmart</a:t>
            </a:r>
            <a:br/>
            <a:r>
              <a:rPr b="false" i="false" strike="noStrike" sz="1200" u="none">
                <a:solidFill>
                  <a:srgbClr val="FFFFFF"/>
                </a:solidFill>
                <a:latin typeface="Calibri"/>
              </a:rPr>
              <a:t>actos 50 mg</a:t>
            </a:r>
            <a:br/>
            <a:r>
              <a:rPr b="false" i="false" strike="noStrike" sz="1200" u="none">
                <a:solidFill>
                  <a:srgbClr val="FFFFFF"/>
                </a:solidFill>
                <a:latin typeface="Calibri"/>
              </a:rPr>
              <a:t>actos 30 mg 28 film tablet</a:t>
            </a:r>
            <a:br/>
            <a:r>
              <a:rPr b="false" i="false" strike="noStrike" sz="1200" u="none">
                <a:solidFill>
                  <a:srgbClr val="FFFFFF"/>
                </a:solidFill>
                <a:latin typeface="Calibri"/>
              </a:rPr>
              <a:t>generic pioglitazone</a:t>
            </a:r>
            <a:br/>
            <a:r>
              <a:rPr b="false" i="false" strike="noStrike" sz="1200" u="none">
                <a:solidFill>
                  <a:srgbClr val="FFFFFF"/>
                </a:solidFill>
                <a:latin typeface="Calibri"/>
              </a:rPr>
              <a:t>Ibuprofen don't work as much for information type of pain but is better for tension headache pain</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actos 30 mg</a:t>
            </a:r>
            <a:br/>
            <a:r>
              <a:rPr b="false" i="false" strike="noStrike" sz="1200" u="none">
                <a:solidFill>
                  <a:srgbClr val="FFFFFF"/>
                </a:solidFill>
                <a:latin typeface="Calibri"/>
              </a:rPr>
              <a:t>pioglitazone hydrochloride msds</a:t>
            </a:r>
            <a:br/>
            <a:r>
              <a:rPr b="false" i="false" strike="noStrike" sz="1200" u="none">
                <a:solidFill>
                  <a:srgbClr val="FFFFFF"/>
                </a:solidFill>
                <a:latin typeface="Calibri"/>
              </a:rPr>
              <a:t>buy actos 45 mg</a:t>
            </a:r>
            <a:br/>
            <a:r>
              <a:rPr b="false" i="false" strike="noStrike" sz="1200" u="none">
                <a:solidFill>
                  <a:srgbClr val="FFFFFF"/>
                </a:solidFill>
                <a:latin typeface="Calibri"/>
              </a:rPr>
              <a:t>i went through periods where i was able to convince myself that i just needed time to get by this because my body for so long had been using this tool to stay happy</a:t>
            </a:r>
            <a:br/>
            <a:r>
              <a:rPr b="false" i="false" strike="noStrike" sz="1200" u="none">
                <a:solidFill>
                  <a:srgbClr val="FFFFFF"/>
                </a:solidFill>
                <a:latin typeface="Calibri"/>
              </a:rPr>
              <a:t>actos pioglitazone prescribing information</a:t>
            </a:r>
            <a:br/>
            <a:r>
              <a:rPr b="false" i="false" strike="noStrike" sz="1200" u="none">
                <a:solidFill>
                  <a:srgbClr val="FFFFFF"/>
                </a:solidFill>
                <a:latin typeface="Calibri"/>
              </a:rPr>
              <a:t>cost of actos generic</a:t>
            </a:r>
            <a:br/>
            <a:r>
              <a:rPr b="false" i="false" strike="noStrike" sz="1200" u="none">
                <a:solidFill>
                  <a:srgbClr val="FFFFFF"/>
                </a:solidFill>
                <a:latin typeface="Calibri"/>
              </a:rPr>
              <a:t>buy actos online</a:t>
            </a:r>
            <a:br/>
            <a:r>
              <a:rPr b="false" i="false" strike="noStrike" sz="1200" u="none">
                <a:solidFill>
                  <a:srgbClr val="FFFFFF"/>
                </a:solidFill>
                <a:latin typeface="Calibri"/>
              </a:rPr>
              <a:t>Heb hiervoor zelf een afspraak met de arts gemaakt en om een alternatief voor de Diane verzocht</a:t>
            </a:r>
            <a:br/>
            <a:r>
              <a:rPr b="false" i="false" strike="noStrike" sz="1200" u="none">
                <a:solidFill>
                  <a:srgbClr val="FFFFFF"/>
                </a:solidFill>
                <a:latin typeface="Calibri"/>
              </a:rPr>
              <a:t>actos generic name</a:t>
            </a:r>
            <a:br/>
            <a:r>
              <a:rPr b="false" i="false" strike="noStrike" sz="1200" u="none">
                <a:solidFill>
                  <a:srgbClr val="FFFFFF"/>
                </a:solidFill>
                <a:latin typeface="Calibri"/>
              </a:rPr>
              <a:t>actos prices costco</a:t>
            </a:r>
            <a:br/>
            <a:r>
              <a:rPr b="false" i="false" strike="noStrike" sz="1200" u="none">
                <a:solidFill>
                  <a:srgbClr val="FFFFFF"/>
                </a:solidFill>
                <a:latin typeface="Calibri"/>
              </a:rPr>
              <a:t>actos generic price</a:t>
            </a:r>
            <a:br/>
            <a:r>
              <a:rPr b="false" i="false" strike="noStrike" sz="1200" u="none">
                <a:solidFill>
                  <a:srgbClr val="FFFFFF"/>
                </a:solidFill>
                <a:latin typeface="Calibri"/>
              </a:rPr>
              <a:t>This event will be co-hosted by National Parks Conservation Association.</a:t>
            </a:r>
            <a:br/>
            <a:r>
              <a:rPr b="false" i="false" strike="noStrike" sz="1200" u="none">
                <a:solidFill>
                  <a:srgbClr val="FFFFFF"/>
                </a:solidFill>
                <a:latin typeface="Calibri"/>
              </a:rPr>
              <a:t>buy pioglitazone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2015-12-20T01:16:36+04:00</dcterms:created>
  <dcterms:modified xsi:type="dcterms:W3CDTF">2015-12-20T01:16:36+04:00</dcterms:modified>
  <dc:title>Pioglitazone Hydrochloride 15 Mg - Buy Actos Online</dc:title>
  <dc:description>Actos 30 mg tabletten, where can i buy actos, generic for actos 45 mg, what is pioglitazone hydrochloride used for, actos pioglitazone takeda, actos tablets 15mg, actos online</dc:description>
  <dc:subject>Pioglitazone Hydrochloride 15 Mg - Buy Actos Online</dc:subject>
  <cp:keywords>what is pioglitazone taken for, generic for actos drug, actos tablets 30mg, actos 45 mg price, sad partido de la costa actos publicos 2014, actos 30 mg tab, generic for actos at walmart, actos 15 mg price, actos 40 mg, is there a generic pill for actos</cp:keywords>
  <cp:category/>
</cp:coreProperties>
</file>