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778.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779.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780.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781.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782.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783.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784.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785.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786.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787.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788.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789.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790.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791.jp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792.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Use Of Ibuprofen In Dengue</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tylenol or ibuprofen for cold</a:t>
            </a:r>
            <a:br/>
            <a:r>
              <a:rPr b="false" i="false" strike="noStrike" sz="1200" u="none">
                <a:solidFill>
                  <a:srgbClr val="FFFFFF"/>
                </a:solidFill>
                <a:latin typeface="Calibri"/>
              </a:rPr>
              <a:t>is it ok to take ibuprofen for hangover</a:t>
            </a:r>
            <a:br/>
            <a:r>
              <a:rPr b="false" i="false" strike="noStrike" sz="1200" u="none">
                <a:solidFill>
                  <a:srgbClr val="FFFFFF"/>
                </a:solidFill>
                <a:latin typeface="Calibri"/>
              </a:rPr>
              <a:t>Before the Justice   Department&amp;rsquo;s recent series of investigations, &amp;ldquo;we all thought we knew   where the lines were at FDA, and they had become more flexible.&amp;rdquo;</a:t>
            </a:r>
            <a:br/>
            <a:r>
              <a:rPr b="false" i="false" strike="noStrike" sz="1200" u="none">
                <a:solidFill>
                  <a:srgbClr val="FFFFFF"/>
                </a:solidFill>
                <a:latin typeface="Calibri"/>
              </a:rPr>
              <a:t>dosage of ibuprofen for muscle inflammation</a:t>
            </a:r>
            <a:br/>
            <a:r>
              <a:rPr b="false" i="false" strike="noStrike" sz="1200" u="none">
                <a:solidFill>
                  <a:srgbClr val="FFFFFF"/>
                </a:solidFill>
                <a:latin typeface="Calibri"/>
              </a:rPr>
              <a:t>I hope things work out for you.</a:t>
            </a:r>
            <a:br/>
            <a:r>
              <a:rPr b="false" i="false" strike="noStrike" sz="1200" u="none">
                <a:solidFill>
                  <a:srgbClr val="FFFFFF"/>
                </a:solidFill>
                <a:latin typeface="Calibri"/>
              </a:rPr>
              <a:t>max dose ibuprofen weight</a:t>
            </a:r>
            <a:br/>
            <a:r>
              <a:rPr b="false" i="false" strike="noStrike" sz="1200" u="none">
                <a:solidFill>
                  <a:srgbClr val="FFFFFF"/>
                </a:solidFill>
                <a:latin typeface="Calibri"/>
              </a:rPr>
              <a:t>ibuprofen 10 mg per kg</a:t>
            </a:r>
            <a:br/>
            <a:r>
              <a:rPr b="false" i="false" strike="noStrike" sz="1200" u="none">
                <a:solidFill>
                  <a:srgbClr val="FFFFFF"/>
                </a:solidFill>
                <a:latin typeface="Calibri"/>
              </a:rPr>
              <a:t>ibuprofen tylenol constipation</a:t>
            </a:r>
            <a:br/>
            <a:r>
              <a:rPr b="false" i="false" strike="noStrike" sz="1200" u="none">
                <a:solidFill>
                  <a:srgbClr val="FFFFFF"/>
                </a:solidFill>
                <a:latin typeface="Calibri"/>
              </a:rPr>
              <a:t>dose of ibuprofen for migraine</a:t>
            </a:r>
            <a:br/>
            <a:r>
              <a:rPr b="false" i="false" strike="noStrike" sz="1200" u="none">
                <a:solidFill>
                  <a:srgbClr val="FFFFFF"/>
                </a:solidFill>
                <a:latin typeface="Calibri"/>
              </a:rPr>
              <a:t>Estradiol/Norethindrone Acetate Tablets 1.0 mg/0.5 mg and estradiol 0.5 mg also increased BMD at the femoral neck and femoral trochanter compared to placebo</a:t>
            </a:r>
            <a:br/>
            <a:r>
              <a:rPr b="false" i="false" strike="noStrike" sz="1200" u="none">
                <a:solidFill>
                  <a:srgbClr val="FFFFFF"/>
                </a:solidFill>
                <a:latin typeface="Calibri"/>
              </a:rPr>
              <a:t>600 mg ibuprofen how often can you take it</a:t>
            </a:r>
            <a:br/>
            <a:r>
              <a:rPr b="false" i="false" strike="noStrike" sz="1200" u="none">
                <a:solidFill>
                  <a:srgbClr val="FFFFFF"/>
                </a:solidFill>
                <a:latin typeface="Calibri"/>
              </a:rPr>
              <a:t>infant ibuprofen dose by weight or age</a:t>
            </a:r>
            <a:br/>
            <a:r>
              <a:rPr b="false" i="false" strike="noStrike" sz="1200" u="none">
                <a:solidFill>
                  <a:srgbClr val="FFFFFF"/>
                </a:solidFill>
                <a:latin typeface="Calibri"/>
              </a:rPr>
              <a:t>mix aspirin tylenol ibuprofen</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In my experience, using a combination of medications at small doses is more effective than mono-therapy (a one drug, one problem approach)</a:t>
            </a:r>
            <a:br/>
            <a:r>
              <a:rPr b="false" i="false" strike="noStrike" sz="1200" u="none">
                <a:solidFill>
                  <a:srgbClr val="FFFFFF"/>
                </a:solidFill>
                <a:latin typeface="Calibri"/>
              </a:rPr>
              <a:t>advil or ibuprofen for fever</a:t>
            </a:r>
            <a:br/>
            <a:r>
              <a:rPr b="false" i="false" strike="noStrike" sz="1200" u="none">
                <a:solidFill>
                  <a:srgbClr val="FFFFFF"/>
                </a:solidFill>
                <a:latin typeface="Calibri"/>
              </a:rPr>
              <a:t>extra strength ibuprofen 400 mg dosage</a:t>
            </a:r>
            <a:br/>
            <a:r>
              <a:rPr b="false" i="false" strike="noStrike" sz="1200" u="none">
                <a:solidFill>
                  <a:srgbClr val="FFFFFF"/>
                </a:solidFill>
                <a:latin typeface="Calibri"/>
              </a:rPr>
              <a:t>It&amp;rsquo;s completely benign, and it can be hereditary</a:t>
            </a:r>
            <a:br/>
            <a:r>
              <a:rPr b="false" i="false" strike="noStrike" sz="1200" u="none">
                <a:solidFill>
                  <a:srgbClr val="FFFFFF"/>
                </a:solidFill>
                <a:latin typeface="Calibri"/>
              </a:rPr>
              <a:t>pediatric ibuprofen dosage table</a:t>
            </a:r>
            <a:br/>
            <a:r>
              <a:rPr b="false" i="false" strike="noStrike" sz="1200" u="none">
                <a:solidFill>
                  <a:srgbClr val="FFFFFF"/>
                </a:solidFill>
                <a:latin typeface="Calibri"/>
              </a:rPr>
              <a:t>dose ibuprofen baby</a:t>
            </a:r>
            <a:br/>
            <a:r>
              <a:rPr b="false" i="false" strike="noStrike" sz="1200" u="none">
                <a:solidFill>
                  <a:srgbClr val="FFFFFF"/>
                </a:solidFill>
                <a:latin typeface="Calibri"/>
              </a:rPr>
              <a:t>In about 25% of women Glucophage causes side effects which may include abdominal discomfort, cramping, diarrhea and nausea</a:t>
            </a:r>
            <a:br/>
            <a:r>
              <a:rPr b="false" i="false" strike="noStrike" sz="1200" u="none">
                <a:solidFill>
                  <a:srgbClr val="FFFFFF"/>
                </a:solidFill>
                <a:latin typeface="Calibri"/>
              </a:rPr>
              <a:t>tylenol or ibuprofen for migraine</a:t>
            </a:r>
            <a:br/>
            <a:r>
              <a:rPr b="false" i="false" strike="noStrike" sz="1200" u="none">
                <a:solidFill>
                  <a:srgbClr val="FFFFFF"/>
                </a:solidFill>
                <a:latin typeface="Calibri"/>
              </a:rPr>
              <a:t>ibuprofen 400 mg while pregnant</a:t>
            </a:r>
            <a:br/>
            <a:r>
              <a:rPr b="false" i="false" strike="noStrike" sz="1200" u="none">
                <a:solidFill>
                  <a:srgbClr val="FFFFFF"/>
                </a:solidFill>
                <a:latin typeface="Calibri"/>
              </a:rPr>
              <a:t>800 mg of ibuprofen 3 times a day</a:t>
            </a:r>
            <a:br/>
            <a:r>
              <a:rPr b="false" i="false" strike="noStrike" sz="1200" u="none">
                <a:solidFill>
                  <a:srgbClr val="FFFFFF"/>
                </a:solidFill>
                <a:latin typeface="Calibri"/>
              </a:rPr>
              <a:t>how many ibuprofen can i take for fever</a:t>
            </a:r>
            <a:br/>
            <a:r>
              <a:rPr b="false" i="false" strike="noStrike" sz="1200" u="none">
                <a:solidFill>
                  <a:srgbClr val="FFFFFF"/>
                </a:solidFill>
                <a:latin typeface="Calibri"/>
              </a:rPr>
              <a:t>With that said, it definitely won&amp;rsquo;t hurt</a:t>
            </a:r>
            <a:br/>
            <a:r>
              <a:rPr b="false" i="false" strike="noStrike" sz="1200" u="none">
                <a:solidFill>
                  <a:srgbClr val="FFFFFF"/>
                </a:solidFill>
                <a:latin typeface="Calibri"/>
              </a:rPr>
              <a:t>ibuprofeno 600 ibupirac precio</a:t>
            </a:r>
            <a:br/>
            <a:r>
              <a:rPr b="false" i="false" strike="noStrike" sz="1200" u="none">
                <a:solidFill>
                  <a:srgbClr val="FFFFFF"/>
                </a:solidFill>
                <a:latin typeface="Calibri"/>
              </a:rPr>
              <a:t>This is someone who isn&amp;rsquo;t growing and learning</a:t>
            </a:r>
            <a:br/>
            <a:r>
              <a:rPr b="false" i="false" strike="noStrike" sz="1200" u="none">
                <a:solidFill>
                  <a:srgbClr val="FFFFFF"/>
                </a:solidFill>
                <a:latin typeface="Calibri"/>
              </a:rPr>
              <a:t>american academy of pediatrics ibuprofen dosage</a:t>
            </a:r>
            <a:br/>
            <a:r>
              <a:rPr b="false" i="false" strike="noStrike" sz="1200" u="none">
                <a:solidFill>
                  <a:srgbClr val="FFFFFF"/>
                </a:solidFill>
                <a:latin typeface="Calibri"/>
              </a:rPr>
              <a:t>dose ibuprofeno xarope</a:t>
            </a:r>
            <a:br/>
            <a:r>
              <a:rPr b="false" i="false" strike="noStrike" sz="1200" u="none">
                <a:solidFill>
                  <a:srgbClr val="FFFFFF"/>
                </a:solidFill>
                <a:latin typeface="Calibri"/>
              </a:rPr>
              <a:t>ibuprofen safe dosage range</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dosage ibuprofen for dogs</a:t>
            </a:r>
            <a:br/>
            <a:r>
              <a:rPr b="false" i="false" strike="noStrike" sz="1200" u="none">
                <a:solidFill>
                  <a:srgbClr val="FFFFFF"/>
                </a:solidFill>
                <a:latin typeface="Calibri"/>
              </a:rPr>
              <a:t>ibuprofen mg per day</a:t>
            </a:r>
            <a:br/>
            <a:r>
              <a:rPr b="false" i="false" strike="noStrike" sz="1200" u="none">
                <a:solidFill>
                  <a:srgbClr val="FFFFFF"/>
                </a:solidFill>
                <a:latin typeface="Calibri"/>
              </a:rPr>
              <a:t>Many readers of this column report that a skin cleanser called Cetaphil can be very helpful against chronic jock itch</a:t>
            </a:r>
            <a:br/>
            <a:r>
              <a:rPr b="false" i="false" strike="noStrike" sz="1200" u="none">
                <a:solidFill>
                  <a:srgbClr val="FFFFFF"/>
                </a:solidFill>
                <a:latin typeface="Calibri"/>
              </a:rPr>
              <a:t>cost of ibuprofen 800 mg</a:t>
            </a:r>
            <a:br/>
            <a:r>
              <a:rPr b="false" i="false" strike="noStrike" sz="1200" u="none">
                <a:solidFill>
                  <a:srgbClr val="FFFFFF"/>
                </a:solidFill>
                <a:latin typeface="Calibri"/>
              </a:rPr>
              <a:t>ibuprofen tablets 200 mg dosage</a:t>
            </a:r>
            <a:br/>
            <a:r>
              <a:rPr b="false" i="false" strike="noStrike" sz="1200" u="none">
                <a:solidFill>
                  <a:srgbClr val="FFFFFF"/>
                </a:solidFill>
                <a:latin typeface="Calibri"/>
              </a:rPr>
              <a:t>safe dose ibuprofen dogs</a:t>
            </a:r>
            <a:br/>
            <a:r>
              <a:rPr b="false" i="false" strike="noStrike" sz="1200" u="none">
                <a:solidFill>
                  <a:srgbClr val="FFFFFF"/>
                </a:solidFill>
                <a:latin typeface="Calibri"/>
              </a:rPr>
              <a:t>A study carried not remember until of Singulair I These effects begin bites of your dose nexium purple pill savings card missed in how we conditions like peptic status had been.</a:t>
            </a:r>
            <a:br/>
            <a:r>
              <a:rPr b="false" i="false" strike="noStrike" sz="1200" u="none">
                <a:solidFill>
                  <a:srgbClr val="FFFFFF"/>
                </a:solidFill>
                <a:latin typeface="Calibri"/>
              </a:rPr>
              <a:t>is tylenol or ibuprofen better for teething</a:t>
            </a:r>
            <a:br/>
            <a:r>
              <a:rPr b="false" i="false" strike="noStrike" sz="1200" u="none">
                <a:solidFill>
                  <a:srgbClr val="FFFFFF"/>
                </a:solidFill>
                <a:latin typeface="Calibri"/>
              </a:rPr>
              <a:t>should i take tylenol or ibuprofen for a sore throat</a:t>
            </a:r>
            <a:br/>
            <a:r>
              <a:rPr b="false" i="false" strike="noStrike" sz="1200" u="none">
                <a:solidFill>
                  <a:srgbClr val="FFFFFF"/>
                </a:solidFill>
                <a:latin typeface="Calibri"/>
              </a:rPr>
              <a:t>For administering the Injectable Ivomec ORALLY (for routine worming or to treat Wry Neck), Oxytocinand any other medicine that is dosed in very small amounts.</a:t>
            </a:r>
            <a:br/>
            <a:r>
              <a:rPr b="false" i="false" strike="noStrike" sz="1200" u="none">
                <a:solidFill>
                  <a:srgbClr val="FFFFFF"/>
                </a:solidFill>
                <a:latin typeface="Calibri"/>
              </a:rPr>
              <a:t>600mg ibuprofen safe</a:t>
            </a:r>
            <a:br/>
            <a:r>
              <a:rPr b="false" i="false" strike="noStrike" sz="1200" u="none">
                <a:solidFill>
                  <a:srgbClr val="FFFFFF"/>
                </a:solidFill>
                <a:latin typeface="Calibri"/>
              </a:rPr>
              <a:t>is there ibuprofen in advil</a:t>
            </a:r>
            <a:br/>
            <a:r>
              <a:rPr b="false" i="false" strike="noStrike" sz="1200" u="none">
                <a:solidFill>
                  <a:srgbClr val="FFFFFF"/>
                </a:solidFill>
                <a:latin typeface="Calibri"/>
              </a:rPr>
              <a:t>Both adult and pediatric patients with major depressive disorders may experience a worsening of their depression and the emergence of suicidal thoughts and behaviors</a:t>
            </a:r>
            <a:br/>
            <a:r>
              <a:rPr b="false" i="false" strike="noStrike" sz="1200" u="none">
                <a:solidFill>
                  <a:srgbClr val="FFFFFF"/>
                </a:solidFill>
                <a:latin typeface="Calibri"/>
              </a:rPr>
              <a:t>what is better for migraines ibuprofen or acetaminophen</a:t>
            </a:r>
            <a:br/>
            <a:r>
              <a:rPr b="false" i="false" strike="noStrike" sz="1200" u="none">
                <a:solidFill>
                  <a:srgbClr val="FFFFFF"/>
                </a:solidFill>
                <a:latin typeface="Calibri"/>
              </a:rPr>
              <a:t>drug interactions meloxicam ibuprofen</a:t>
            </a:r>
            <a:br/>
            <a:r>
              <a:rPr b="false" i="false" strike="noStrike" sz="1200" u="none">
                <a:solidFill>
                  <a:srgbClr val="FFFFFF"/>
                </a:solidFill>
                <a:latin typeface="Calibri"/>
              </a:rPr>
              <a:t>As you can still see I can&amp;rsquo;t type to eve myself</a:t>
            </a:r>
            <a:br/>
            <a:r>
              <a:rPr b="false" i="false" strike="noStrike" sz="1200" u="none">
                <a:solidFill>
                  <a:srgbClr val="FFFFFF"/>
                </a:solidFill>
                <a:latin typeface="Calibri"/>
              </a:rPr>
              <a:t>infant ibuprofen dosage chart 100mg/5ml</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is motrin stronger than ibuprofen</a:t>
            </a:r>
            <a:br/>
            <a:r>
              <a:rPr b="false" i="false" strike="noStrike" sz="1200" u="none">
                <a:solidFill>
                  <a:srgbClr val="FFFFFF"/>
                </a:solidFill>
                <a:latin typeface="Calibri"/>
              </a:rPr>
              <a:t>Pancreas insufficiency causes malnutrition</a:t>
            </a:r>
            <a:br/>
            <a:r>
              <a:rPr b="false" i="false" strike="noStrike" sz="1200" u="none">
                <a:solidFill>
                  <a:srgbClr val="FFFFFF"/>
                </a:solidFill>
                <a:latin typeface="Calibri"/>
              </a:rPr>
              <a:t>dosage of children's ibuprofen for infants</a:t>
            </a:r>
            <a:br/>
            <a:r>
              <a:rPr b="false" i="false" strike="noStrike" sz="1200" u="none">
                <a:solidFill>
                  <a:srgbClr val="FFFFFF"/>
                </a:solidFill>
                <a:latin typeface="Calibri"/>
              </a:rPr>
              <a:t>I would be nice, however if they did do a page on them, if only to gather all of the information about both the story and the pictures.</a:t>
            </a:r>
            <a:br/>
            <a:r>
              <a:rPr b="false" i="false" strike="noStrike" sz="1200" u="none">
                <a:solidFill>
                  <a:srgbClr val="FFFFFF"/>
                </a:solidFill>
                <a:latin typeface="Calibri"/>
              </a:rPr>
              <a:t>will 600 mg ibuprofen get me high</a:t>
            </a:r>
            <a:br/>
            <a:r>
              <a:rPr b="false" i="false" strike="noStrike" sz="1200" u="none">
                <a:solidFill>
                  <a:srgbClr val="FFFFFF"/>
                </a:solidFill>
                <a:latin typeface="Calibri"/>
              </a:rPr>
              <a:t>600 ibuprofen overdose</a:t>
            </a:r>
            <a:br/>
            <a:r>
              <a:rPr b="false" i="false" strike="noStrike" sz="1200" u="none">
                <a:solidFill>
                  <a:srgbClr val="FFFFFF"/>
                </a:solidFill>
                <a:latin typeface="Calibri"/>
              </a:rPr>
              <a:t>which is better for infants acetaminophen or ibuprofen</a:t>
            </a:r>
            <a:br/>
            <a:r>
              <a:rPr b="false" i="false" strike="noStrike" sz="1200" u="none">
                <a:solidFill>
                  <a:srgbClr val="FFFFFF"/>
                </a:solidFill>
                <a:latin typeface="Calibri"/>
              </a:rPr>
              <a:t>You can also Call the Poison Control Center at 1-800-222-1222 to talk to a poison expert.</a:t>
            </a:r>
            <a:br/>
            <a:r>
              <a:rPr b="false" i="false" strike="noStrike" sz="1200" u="none">
                <a:solidFill>
                  <a:srgbClr val="FFFFFF"/>
                </a:solidFill>
                <a:latin typeface="Calibri"/>
              </a:rPr>
              <a:t>do ibuprofen 800 get you high</a:t>
            </a:r>
            <a:br/>
            <a:r>
              <a:rPr b="false" i="false" strike="noStrike" sz="1200" u="none">
                <a:solidFill>
                  <a:srgbClr val="FFFFFF"/>
                </a:solidFill>
                <a:latin typeface="Calibri"/>
              </a:rPr>
              <a:t>Dosta sam stvari probala i na dijetama bila al nije puno pomoglo</a:t>
            </a:r>
            <a:br/>
            <a:r>
              <a:rPr b="false" i="false" strike="noStrike" sz="1200" u="none">
                <a:solidFill>
                  <a:srgbClr val="FFFFFF"/>
                </a:solidFill>
                <a:latin typeface="Calibri"/>
              </a:rPr>
              <a:t>800mg ibuprofen dosage how often</a:t>
            </a:r>
            <a:br/>
            <a:r>
              <a:rPr b="false" i="false" strike="noStrike" sz="1200" u="none">
                <a:solidFill>
                  <a:srgbClr val="FFFFFF"/>
                </a:solidFill>
                <a:latin typeface="Calibri"/>
              </a:rPr>
              <a:t>In most cases a good Nolvadex PCT plan will run for approximately 4 weeks; in some cases 5-6 weeks may be needed but 4 weeks is a good general rule of thumb</a:t>
            </a:r>
            <a:br/>
            <a:r>
              <a:rPr b="false" i="false" strike="noStrike" sz="1200" u="none">
                <a:solidFill>
                  <a:srgbClr val="FFFFFF"/>
                </a:solidFill>
                <a:latin typeface="Calibri"/>
              </a:rPr>
              <a:t>tylenol advil aspirin ibuprofen</a:t>
            </a:r>
            <a:br/>
            <a:r>
              <a:rPr b="false" i="false" strike="noStrike" sz="1200" u="none">
                <a:solidFill>
                  <a:srgbClr val="FFFFFF"/>
                </a:solidFill>
                <a:latin typeface="Calibri"/>
              </a:rPr>
              <a:t>ibuprofen 400 mg daily dosage</a:t>
            </a:r>
            <a:br/>
            <a:r>
              <a:rPr b="false" i="false" strike="noStrike" sz="1200" u="none">
                <a:solidFill>
                  <a:srgbClr val="FFFFFF"/>
                </a:solidFill>
                <a:latin typeface="Calibri"/>
              </a:rPr>
              <a:t>Dugi niz godina imam problem sa spavanjem</a:t>
            </a:r>
            <a:br/>
            <a:r>
              <a:rPr b="false" i="false" strike="noStrike" sz="1200" u="none">
                <a:solidFill>
                  <a:srgbClr val="FFFFFF"/>
                </a:solidFill>
                <a:latin typeface="Calibri"/>
              </a:rPr>
              <a:t>advil or ibuprofen for back pain</a:t>
            </a:r>
            <a:br/>
            <a:r>
              <a:rPr b="false" i="false" strike="noStrike" sz="1200" u="none">
                <a:solidFill>
                  <a:srgbClr val="FFFFFF"/>
                </a:solidFill>
                <a:latin typeface="Calibri"/>
              </a:rPr>
              <a:t>is ibuprofen like motrin</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ibuprofen dosage chart dr sears</a:t>
            </a:r>
            <a:br/>
            <a:r>
              <a:rPr b="false" i="false" strike="noStrike" sz="1200" u="none">
                <a:solidFill>
                  <a:srgbClr val="FFFFFF"/>
                </a:solidFill>
                <a:latin typeface="Calibri"/>
              </a:rPr>
              <a:t>is it safe to take ibuprofen 800 mg while breastfeeding</a:t>
            </a:r>
            <a:br/>
            <a:r>
              <a:rPr b="false" i="false" strike="noStrike" sz="1200" u="none">
                <a:solidFill>
                  <a:srgbClr val="FFFFFF"/>
                </a:solidFill>
                <a:latin typeface="Calibri"/>
              </a:rPr>
              <a:t>is ibuprofen advil or tylenol</a:t>
            </a:r>
            <a:br/>
            <a:r>
              <a:rPr b="false" i="false" strike="noStrike" sz="1200" u="none">
                <a:solidFill>
                  <a:srgbClr val="FFFFFF"/>
                </a:solidFill>
                <a:latin typeface="Calibri"/>
              </a:rPr>
              <a:t>does tylenol or ibuprofen work better for teething</a:t>
            </a:r>
            <a:br/>
            <a:r>
              <a:rPr b="false" i="false" strike="noStrike" sz="1200" u="none">
                <a:solidFill>
                  <a:srgbClr val="FFFFFF"/>
                </a:solidFill>
                <a:latin typeface="Calibri"/>
              </a:rPr>
              <a:t>Do not take sertraline with a monoamine oxidase (MAO) inhibitor (eg, isocarboxazid [Marplan], phenelzine [Nardil], selegiline [Eldepryl], tranylcypromine [Parnate])</a:t>
            </a:r>
            <a:br/>
            <a:r>
              <a:rPr b="false" i="false" strike="noStrike" sz="1200" u="none">
                <a:solidFill>
                  <a:srgbClr val="FFFFFF"/>
                </a:solidFill>
                <a:latin typeface="Calibri"/>
              </a:rPr>
              <a:t>ibuprofen 10mg kg dose</a:t>
            </a:r>
            <a:br/>
            <a:r>
              <a:rPr b="false" i="false" strike="noStrike" sz="1200" u="none">
                <a:solidFill>
                  <a:srgbClr val="FFFFFF"/>
                </a:solidFill>
                <a:latin typeface="Calibri"/>
              </a:rPr>
              <a:t>Chaos and the part of Zen: Psychiatric nursing and the "uncertainty prescript</a:t>
            </a:r>
            <a:br/>
            <a:r>
              <a:rPr b="false" i="false" strike="noStrike" sz="1200" u="none">
                <a:solidFill>
                  <a:srgbClr val="FFFFFF"/>
                </a:solidFill>
                <a:latin typeface="Calibri"/>
              </a:rPr>
              <a:t>ibuprofen dosage for infants nz</a:t>
            </a:r>
            <a:br/>
            <a:r>
              <a:rPr b="false" i="false" strike="noStrike" sz="1200" u="none">
                <a:solidFill>
                  <a:srgbClr val="FFFFFF"/>
                </a:solidFill>
                <a:latin typeface="Calibri"/>
              </a:rPr>
              <a:t>NO RESOLVEU MEU PROBLEMA&amp;rdquo;Fiz endoscopia</a:t>
            </a:r>
            <a:br/>
            <a:r>
              <a:rPr b="false" i="false" strike="noStrike" sz="1200" u="none">
                <a:solidFill>
                  <a:srgbClr val="FFFFFF"/>
                </a:solidFill>
                <a:latin typeface="Calibri"/>
              </a:rPr>
              <a:t>advil or ibuprofen for hangover</a:t>
            </a:r>
            <a:br/>
            <a:r>
              <a:rPr b="false" i="false" strike="noStrike" sz="1200" u="none">
                <a:solidFill>
                  <a:srgbClr val="FFFFFF"/>
                </a:solidFill>
                <a:latin typeface="Calibri"/>
              </a:rPr>
              <a:t>new advil ibuprofen sodium</a:t>
            </a:r>
            <a:br/>
            <a:r>
              <a:rPr b="false" i="false" strike="noStrike" sz="1200" u="none">
                <a:solidFill>
                  <a:srgbClr val="FFFFFF"/>
                </a:solidFill>
                <a:latin typeface="Calibri"/>
              </a:rPr>
              <a:t>ibuprofen dosage 25 lb baby</a:t>
            </a:r>
            <a:br/>
            <a:r>
              <a:rPr b="false" i="false" strike="noStrike" sz="1200" u="none">
                <a:solidFill>
                  <a:srgbClr val="FFFFFF"/>
                </a:solidFill>
                <a:latin typeface="Calibri"/>
              </a:rPr>
              <a:t>dose ibuprofen dogs</a:t>
            </a:r>
            <a:br/>
            <a:r>
              <a:rPr b="false" i="false" strike="noStrike" sz="1200" u="none">
                <a:solidFill>
                  <a:srgbClr val="FFFFFF"/>
                </a:solidFill>
                <a:latin typeface="Calibri"/>
              </a:rPr>
              <a:t>Though that seemed to be a mistake.</a:t>
            </a:r>
            <a:br/>
            <a:r>
              <a:rPr b="false" i="false" strike="noStrike" sz="1200" u="none">
                <a:solidFill>
                  <a:srgbClr val="FFFFFF"/>
                </a:solidFill>
                <a:latin typeface="Calibri"/>
              </a:rPr>
              <a:t>600 mg ibuprofen high</a:t>
            </a:r>
            <a:br/>
            <a:r>
              <a:rPr b="false" i="false" strike="noStrike" sz="1200" u="none">
                <a:solidFill>
                  <a:srgbClr val="FFFFFF"/>
                </a:solidFill>
                <a:latin typeface="Calibri"/>
              </a:rPr>
              <a:t>my dog ate a 200 mg ibuprofen</a:t>
            </a:r>
            <a:br/>
            <a:r>
              <a:rPr b="false" i="false" strike="noStrike" sz="1200" u="none">
                <a:solidFill>
                  <a:srgbClr val="FFFFFF"/>
                </a:solidFill>
                <a:latin typeface="Calibri"/>
              </a:rPr>
              <a:t>dosage for children's ibuprofen for infants</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Do not take sertraline with a monoamine oxidase (MAO) inhibitor (eg, isocarboxazid [Marplan], phenelzine [Nardil], selegiline [Eldepryl], tranylcypromine [Parnate])</a:t>
            </a:r>
            <a:br/>
            <a:r>
              <a:rPr b="false" i="false" strike="noStrike" sz="1200" u="none">
                <a:solidFill>
                  <a:srgbClr val="FFFFFF"/>
                </a:solidFill>
                <a:latin typeface="Calibri"/>
              </a:rPr>
              <a:t>acetaminophen or ibuprofen during pregnancy</a:t>
            </a:r>
            <a:br/>
            <a:r>
              <a:rPr b="false" i="false" strike="noStrike" sz="1200" u="none">
                <a:solidFill>
                  <a:srgbClr val="FFFFFF"/>
                </a:solidFill>
                <a:latin typeface="Calibri"/>
              </a:rPr>
              <a:t>I wish I didn't hate them so much right now.</a:t>
            </a:r>
            <a:br/>
            <a:r>
              <a:rPr b="false" i="false" strike="noStrike" sz="1200" u="none">
                <a:solidFill>
                  <a:srgbClr val="FFFFFF"/>
                </a:solidFill>
                <a:latin typeface="Calibri"/>
              </a:rPr>
              <a:t>ibuprofen 200 mg dosering</a:t>
            </a:r>
            <a:br/>
            <a:r>
              <a:rPr b="false" i="false" strike="noStrike" sz="1200" u="none">
                <a:solidFill>
                  <a:srgbClr val="FFFFFF"/>
                </a:solidFill>
                <a:latin typeface="Calibri"/>
              </a:rPr>
              <a:t>ic ibuprofen 600 mg tablet drl</a:t>
            </a:r>
            <a:br/>
            <a:r>
              <a:rPr b="false" i="false" strike="noStrike" sz="1200" u="none">
                <a:solidFill>
                  <a:srgbClr val="FFFFFF"/>
                </a:solidFill>
                <a:latin typeface="Calibri"/>
              </a:rPr>
              <a:t>spidufen 600 ibuprofeno arginina bula</a:t>
            </a:r>
            <a:br/>
            <a:r>
              <a:rPr b="false" i="false" strike="noStrike" sz="1200" u="none">
                <a:solidFill>
                  <a:srgbClr val="FFFFFF"/>
                </a:solidFill>
                <a:latin typeface="Calibri"/>
              </a:rPr>
              <a:t>ibuprofen dosage for dogs by weight</a:t>
            </a:r>
            <a:br/>
            <a:r>
              <a:rPr b="false" i="false" strike="noStrike" sz="1200" u="none">
                <a:solidFill>
                  <a:srgbClr val="FFFFFF"/>
                </a:solidFill>
                <a:latin typeface="Calibri"/>
              </a:rPr>
              <a:t>We were thinking about doing this, definitely.</a:t>
            </a:r>
            <a:br/>
            <a:r>
              <a:rPr b="false" i="false" strike="noStrike" sz="1200" u="none">
                <a:solidFill>
                  <a:srgbClr val="FFFFFF"/>
                </a:solidFill>
                <a:latin typeface="Calibri"/>
              </a:rPr>
              <a:t>which is most polar aspirin acetaminophen caffeine ibuprofen</a:t>
            </a:r>
            <a:br/>
            <a:r>
              <a:rPr b="false" i="false" strike="noStrike" sz="1200" u="none">
                <a:solidFill>
                  <a:srgbClr val="FFFFFF"/>
                </a:solidFill>
                <a:latin typeface="Calibri"/>
              </a:rPr>
              <a:t>Some people use Differin and generic adapalene cream as keratosis pilaris cream, comedone cream, rosacea cream, etc</a:t>
            </a:r>
            <a:br/>
            <a:r>
              <a:rPr b="false" i="false" strike="noStrike" sz="1200" u="none">
                <a:solidFill>
                  <a:srgbClr val="FFFFFF"/>
                </a:solidFill>
                <a:latin typeface="Calibri"/>
              </a:rPr>
              <a:t>bnf online ibuprofen</a:t>
            </a:r>
            <a:br/>
            <a:r>
              <a:rPr b="false" i="false" strike="noStrike" sz="1200" u="none">
                <a:solidFill>
                  <a:srgbClr val="FFFFFF"/>
                </a:solidFill>
                <a:latin typeface="Calibri"/>
              </a:rPr>
              <a:t>Again,I always watch a doe for 1-hour after giving Oxy</a:t>
            </a:r>
            <a:br/>
            <a:r>
              <a:rPr b="false" i="false" strike="noStrike" sz="1200" u="none">
                <a:solidFill>
                  <a:srgbClr val="FFFFFF"/>
                </a:solidFill>
                <a:latin typeface="Calibri"/>
              </a:rPr>
              <a:t>actron 600 ibuprofeno bayer</a:t>
            </a:r>
            <a:br/>
            <a:r>
              <a:rPr b="false" i="false" strike="noStrike" sz="1200" u="none">
                <a:solidFill>
                  <a:srgbClr val="FFFFFF"/>
                </a:solidFill>
                <a:latin typeface="Calibri"/>
              </a:rPr>
              <a:t>ibuprofen 800 mg cost</a:t>
            </a:r>
            <a:br/>
            <a:r>
              <a:rPr b="false" i="false" strike="noStrike" sz="1200" u="none">
                <a:solidFill>
                  <a:srgbClr val="FFFFFF"/>
                </a:solidFill>
                <a:latin typeface="Calibri"/>
              </a:rPr>
              <a:t>where to buy ibuprofen 600mg</a:t>
            </a:r>
            <a:br/>
            <a:r>
              <a:rPr b="false" i="false" strike="noStrike" sz="1200" u="none">
                <a:solidFill>
                  <a:srgbClr val="FFFFFF"/>
                </a:solidFill>
                <a:latin typeface="Calibri"/>
              </a:rPr>
              <a:t>I had never felt so bad before, dizzy, nausous, sleepy and just totally out of it</a:t>
            </a:r>
            <a:br/>
            <a:r>
              <a:rPr b="false" i="false" strike="noStrike" sz="1200" u="none">
                <a:solidFill>
                  <a:srgbClr val="FFFFFF"/>
                </a:solidFill>
                <a:latin typeface="Calibri"/>
              </a:rPr>
              <a:t>is it safe to take 2 800 mg ibuprofen</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advil ibuprofen uses</a:t>
            </a:r>
            <a:br/>
            <a:r>
              <a:rPr b="false" i="false" strike="noStrike" sz="1200" u="none">
                <a:solidFill>
                  <a:srgbClr val="FFFFFF"/>
                </a:solidFill>
                <a:latin typeface="Calibri"/>
              </a:rPr>
              <a:t>dose of ibuprofen per kg body weight</a:t>
            </a:r>
            <a:br/>
            <a:r>
              <a:rPr b="false" i="false" strike="noStrike" sz="1200" u="none">
                <a:solidFill>
                  <a:srgbClr val="FFFFFF"/>
                </a:solidFill>
                <a:latin typeface="Calibri"/>
              </a:rPr>
              <a:t>And the other well she has a daughter and she works too</a:t>
            </a:r>
            <a:br/>
            <a:r>
              <a:rPr b="false" i="false" strike="noStrike" sz="1200" u="none">
                <a:solidFill>
                  <a:srgbClr val="FFFFFF"/>
                </a:solidFill>
                <a:latin typeface="Calibri"/>
              </a:rPr>
              <a:t>maximum dosage of ibuprofen for inflammation</a:t>
            </a:r>
            <a:br/>
            <a:r>
              <a:rPr b="false" i="false" strike="noStrike" sz="1200" u="none">
                <a:solidFill>
                  <a:srgbClr val="FFFFFF"/>
                </a:solidFill>
                <a:latin typeface="Calibri"/>
              </a:rPr>
              <a:t>600mg ibuprofen</a:t>
            </a:r>
            <a:br/>
            <a:r>
              <a:rPr b="false" i="false" strike="noStrike" sz="1200" u="none">
                <a:solidFill>
                  <a:srgbClr val="FFFFFF"/>
                </a:solidFill>
                <a:latin typeface="Calibri"/>
              </a:rPr>
              <a:t>ibuprofen 800 mg sr tablets</a:t>
            </a:r>
            <a:br/>
            <a:r>
              <a:rPr b="false" i="false" strike="noStrike" sz="1200" u="none">
                <a:solidFill>
                  <a:srgbClr val="FFFFFF"/>
                </a:solidFill>
                <a:latin typeface="Calibri"/>
              </a:rPr>
              <a:t>I hope this helps and I wish you the best in your treatment, Lisa Z</a:t>
            </a:r>
            <a:br/>
            <a:r>
              <a:rPr b="false" i="false" strike="noStrike" sz="1200" u="none">
                <a:solidFill>
                  <a:srgbClr val="FFFFFF"/>
                </a:solidFill>
                <a:latin typeface="Calibri"/>
              </a:rPr>
              <a:t>how much does ibuprofen 400 mg cost</a:t>
            </a:r>
            <a:br/>
            <a:r>
              <a:rPr b="false" i="false" strike="noStrike" sz="1200" u="none">
                <a:solidFill>
                  <a:srgbClr val="FFFFFF"/>
                </a:solidFill>
                <a:latin typeface="Calibri"/>
              </a:rPr>
              <a:t>Desipramine is metabolized to 2-hydroxydesipramine which has antidepressant activity equal to that of desipramine.[3]</a:t>
            </a:r>
            <a:br/>
            <a:r>
              <a:rPr b="false" i="false" strike="noStrike" sz="1200" u="none">
                <a:solidFill>
                  <a:srgbClr val="FFFFFF"/>
                </a:solidFill>
                <a:latin typeface="Calibri"/>
              </a:rPr>
              <a:t>ibuprofen dosage for adults nhs</a:t>
            </a:r>
            <a:br/>
            <a:r>
              <a:rPr b="false" i="false" strike="noStrike" sz="1200" u="none">
                <a:solidFill>
                  <a:srgbClr val="FFFFFF"/>
                </a:solidFill>
                <a:latin typeface="Calibri"/>
              </a:rPr>
              <a:t>There is no evidence that the newer antidepressants have greater analgesic effect than tricyclic drugs</a:t>
            </a:r>
            <a:br/>
            <a:r>
              <a:rPr b="false" i="false" strike="noStrike" sz="1200" u="none">
                <a:solidFill>
                  <a:srgbClr val="FFFFFF"/>
                </a:solidFill>
                <a:latin typeface="Calibri"/>
              </a:rPr>
              <a:t>is acetaminophen or ibuprofen better for fever in adults</a:t>
            </a:r>
            <a:br/>
            <a:r>
              <a:rPr b="false" i="false" strike="noStrike" sz="1200" u="none">
                <a:solidFill>
                  <a:srgbClr val="FFFFFF"/>
                </a:solidFill>
                <a:latin typeface="Calibri"/>
              </a:rPr>
              <a:t>ibuprofen cost per pill</a:t>
            </a:r>
            <a:br/>
            <a:r>
              <a:rPr b="false" i="false" strike="noStrike" sz="1200" u="none">
                <a:solidFill>
                  <a:srgbClr val="FFFFFF"/>
                </a:solidFill>
                <a:latin typeface="Calibri"/>
              </a:rPr>
              <a:t>What did you treat with? I seriously doubt it was premarin</a:t>
            </a:r>
            <a:br/>
            <a:r>
              <a:rPr b="false" i="false" strike="noStrike" sz="1200" u="none">
                <a:solidFill>
                  <a:srgbClr val="FFFFFF"/>
                </a:solidFill>
                <a:latin typeface="Calibri"/>
              </a:rPr>
              <a:t>pediatric dose ibuprofen mg kg</a:t>
            </a:r>
            <a:br/>
            <a:r>
              <a:rPr b="false" i="false" strike="noStrike" sz="1200" u="none">
                <a:solidFill>
                  <a:srgbClr val="FFFFFF"/>
                </a:solidFill>
                <a:latin typeface="Calibri"/>
              </a:rPr>
              <a:t>ibuprofen versus tylenol for fever</a:t>
            </a:r>
            <a:br/>
            <a:r>
              <a:rPr b="false" i="false" strike="noStrike" sz="1200" u="none">
                <a:solidFill>
                  <a:srgbClr val="FFFFFF"/>
                </a:solidFill>
                <a:latin typeface="Calibri"/>
              </a:rPr>
              <a:t>advil is ibuprofen or acetaminophen</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toxic dose of ibuprofen in pediatrics</a:t>
            </a:r>
            <a:br/>
            <a:r>
              <a:rPr b="false" i="false" strike="noStrike" sz="1200" u="none">
                <a:solidFill>
                  <a:srgbClr val="FFFFFF"/>
                </a:solidFill>
                <a:latin typeface="Calibri"/>
              </a:rPr>
              <a:t>&amp;ldquo;If it&amp;rsquo;s a bigger dog like a Great Dane, your costs can easily be $500 to $600 each month,&amp;rdquo; said Alschuler, whose organization is caring for 18 dogs with valley fever</a:t>
            </a:r>
            <a:br/>
            <a:r>
              <a:rPr b="false" i="false" strike="noStrike" sz="1200" u="none">
                <a:solidFill>
                  <a:srgbClr val="FFFFFF"/>
                </a:solidFill>
                <a:latin typeface="Calibri"/>
              </a:rPr>
              <a:t>ibuprofen 15 mg per kg</a:t>
            </a:r>
            <a:br/>
            <a:r>
              <a:rPr b="false" i="false" strike="noStrike" sz="1200" u="none">
                <a:solidFill>
                  <a:srgbClr val="FFFFFF"/>
                </a:solidFill>
                <a:latin typeface="Calibri"/>
              </a:rPr>
              <a:t>advil ibuprofen tablets 200 mg pain reliever</a:t>
            </a:r>
            <a:br/>
            <a:r>
              <a:rPr b="false" i="false" strike="noStrike" sz="1200" u="none">
                <a:solidFill>
                  <a:srgbClr val="FFFFFF"/>
                </a:solidFill>
                <a:latin typeface="Calibri"/>
              </a:rPr>
              <a:t>tylenol aspirin ibuprofen</a:t>
            </a:r>
            <a:br/>
            <a:r>
              <a:rPr b="false" i="false" strike="noStrike" sz="1200" u="none">
                <a:solidFill>
                  <a:srgbClr val="FFFFFF"/>
                </a:solidFill>
                <a:latin typeface="Calibri"/>
              </a:rPr>
              <a:t>600 mg of ibuprofen every 4 hours</a:t>
            </a:r>
            <a:br/>
            <a:r>
              <a:rPr b="false" i="false" strike="noStrike" sz="1200" u="none">
                <a:solidFill>
                  <a:srgbClr val="FFFFFF"/>
                </a:solidFill>
                <a:latin typeface="Calibri"/>
              </a:rPr>
              <a:t>For administering the Injectable Ivomec ORALLY (for routine worming or to treat Wry Neck), Oxytocinand any other medicine that is dosed in very small amounts.</a:t>
            </a:r>
            <a:br/>
            <a:r>
              <a:rPr b="false" i="false" strike="noStrike" sz="1200" u="none">
                <a:solidFill>
                  <a:srgbClr val="FFFFFF"/>
                </a:solidFill>
                <a:latin typeface="Calibri"/>
              </a:rPr>
              <a:t>dosage ibuprofen for inflammation</a:t>
            </a:r>
            <a:br/>
            <a:r>
              <a:rPr b="false" i="false" strike="noStrike" sz="1200" u="none">
                <a:solidFill>
                  <a:srgbClr val="FFFFFF"/>
                </a:solidFill>
                <a:latin typeface="Calibri"/>
              </a:rPr>
              <a:t>If you are taking the rapidly disintegrating tablet, remove the tablet from the package just before you take your dose</a:t>
            </a:r>
            <a:br/>
            <a:r>
              <a:rPr b="false" i="false" strike="noStrike" sz="1200" u="none">
                <a:solidFill>
                  <a:srgbClr val="FFFFFF"/>
                </a:solidFill>
                <a:latin typeface="Calibri"/>
              </a:rPr>
              <a:t>recommended dose 400 mg ibuprofen</a:t>
            </a:r>
            <a:br/>
            <a:r>
              <a:rPr b="false" i="false" strike="noStrike" sz="1200" u="none">
                <a:solidFill>
                  <a:srgbClr val="FFFFFF"/>
                </a:solidFill>
                <a:latin typeface="Calibri"/>
              </a:rPr>
              <a:t>dose of ibuprofen for dogs</a:t>
            </a:r>
            <a:br/>
            <a:r>
              <a:rPr b="false" i="false" strike="noStrike" sz="1200" u="none">
                <a:solidFill>
                  <a:srgbClr val="FFFFFF"/>
                </a:solidFill>
                <a:latin typeface="Calibri"/>
              </a:rPr>
              <a:t>He slipped through a back door and did not speak to reporters as he arrived at the courtroom</a:t>
            </a:r>
            <a:br/>
            <a:r>
              <a:rPr b="false" i="false" strike="noStrike" sz="1200" u="none">
                <a:solidFill>
                  <a:srgbClr val="FFFFFF"/>
                </a:solidFill>
                <a:latin typeface="Calibri"/>
              </a:rPr>
              <a:t>how many grams of ibuprofen can i take in a day</a:t>
            </a:r>
            <a:br/>
            <a:r>
              <a:rPr b="false" i="false" strike="noStrike" sz="1200" u="none">
                <a:solidFill>
                  <a:srgbClr val="FFFFFF"/>
                </a:solidFill>
                <a:latin typeface="Calibri"/>
              </a:rPr>
              <a:t>advil ibuprofen tablets stores</a:t>
            </a:r>
            <a:br/>
            <a:r>
              <a:rPr b="false" i="false" strike="noStrike" sz="1200" u="none">
                <a:solidFill>
                  <a:srgbClr val="FFFFFF"/>
                </a:solidFill>
                <a:latin typeface="Calibri"/>
              </a:rPr>
              <a:t>can you take ibuprofen for fever</a:t>
            </a:r>
            <a:br/>
            <a:r>
              <a:rPr b="false" i="false" strike="noStrike" sz="1200" u="none">
                <a:solidFill>
                  <a:srgbClr val="FFFFFF"/>
                </a:solidFill>
                <a:latin typeface="Calibri"/>
              </a:rPr>
              <a:t>is advil an ibuprofen drug</a:t>
            </a:r>
            <a:br/>
            <a:r>
              <a:rPr b="false" i="false" strike="noStrike" sz="1200" u="none">
                <a:solidFill>
                  <a:srgbClr val="FFFFFF"/>
                </a:solidFill>
                <a:latin typeface="Calibri"/>
              </a:rPr>
              <a:t>If concomitant use of PROZAC with other serotonergicdrugs, i.e., triptans, tricyclic antidepressants, fentanyl, lithium, tramadol,buspirone, tryptophan and St</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safe ibuprofen dosage for infants</a:t>
            </a:r>
            <a:br/>
            <a:r>
              <a:rPr b="false" i="false" strike="noStrike" sz="1200" u="none">
                <a:solidFill>
                  <a:srgbClr val="FFFFFF"/>
                </a:solidFill>
                <a:latin typeface="Calibri"/>
              </a:rPr>
              <a:t>Montserrat has relied heavily upon British and EU aid to rebuild; a new airport was inaugurated in 2005.</a:t>
            </a:r>
            <a:br/>
            <a:r>
              <a:rPr b="false" i="false" strike="noStrike" sz="1200" u="none">
                <a:solidFill>
                  <a:srgbClr val="FFFFFF"/>
                </a:solidFill>
                <a:latin typeface="Calibri"/>
              </a:rPr>
              <a:t>advil ibuprofen tablets 200 mg</a:t>
            </a:r>
            <a:br/>
            <a:r>
              <a:rPr b="false" i="false" strike="noStrike" sz="1200" u="none">
                <a:solidFill>
                  <a:srgbClr val="FFFFFF"/>
                </a:solidFill>
                <a:latin typeface="Calibri"/>
              </a:rPr>
              <a:t>However, it is more likely   to increase sensitivity to the sun, or cause sunburns</a:t>
            </a:r>
            <a:br/>
            <a:r>
              <a:rPr b="false" i="false" strike="noStrike" sz="1200" u="none">
                <a:solidFill>
                  <a:srgbClr val="FFFFFF"/>
                </a:solidFill>
                <a:latin typeface="Calibri"/>
              </a:rPr>
              <a:t>street price of ibuprofen</a:t>
            </a:r>
            <a:br/>
            <a:r>
              <a:rPr b="false" i="false" strike="noStrike" sz="1200" u="none">
                <a:solidFill>
                  <a:srgbClr val="FFFFFF"/>
                </a:solidFill>
                <a:latin typeface="Calibri"/>
              </a:rPr>
              <a:t>is baby motrin the same as baby ibuprofen</a:t>
            </a:r>
            <a:br/>
            <a:r>
              <a:rPr b="false" i="false" strike="noStrike" sz="1200" u="none">
                <a:solidFill>
                  <a:srgbClr val="FFFFFF"/>
                </a:solidFill>
                <a:latin typeface="Calibri"/>
              </a:rPr>
              <a:t>is tylenol or ibuprofen better when breastfeeding</a:t>
            </a:r>
            <a:br/>
            <a:r>
              <a:rPr b="false" i="false" strike="noStrike" sz="1200" u="none">
                <a:solidFill>
                  <a:srgbClr val="FFFFFF"/>
                </a:solidFill>
                <a:latin typeface="Calibri"/>
              </a:rPr>
              <a:t>ibuprofen syrup 100mg 5ml dosage</a:t>
            </a:r>
            <a:br/>
            <a:r>
              <a:rPr b="false" i="false" strike="noStrike" sz="1200" u="none">
                <a:solidFill>
                  <a:srgbClr val="FFFFFF"/>
                </a:solidFill>
                <a:latin typeface="Calibri"/>
              </a:rPr>
              <a:t>Lamisil may interact with cimetidine, rifampin, other antifungal antibiotics, blood thinners, heart rhythm medications, antidepressants, MAO inhibitors (MAOIs), or beta-blockers</a:t>
            </a:r>
            <a:br/>
            <a:r>
              <a:rPr b="false" i="false" strike="noStrike" sz="1200" u="none">
                <a:solidFill>
                  <a:srgbClr val="FFFFFF"/>
                </a:solidFill>
                <a:latin typeface="Calibri"/>
              </a:rPr>
              <a:t>acetaminophen (tylenol) or ibuprofen (advil)</a:t>
            </a:r>
            <a:br/>
            <a:r>
              <a:rPr b="false" i="false" strike="noStrike" sz="1200" u="none">
                <a:solidFill>
                  <a:srgbClr val="FFFFFF"/>
                </a:solidFill>
                <a:latin typeface="Calibri"/>
              </a:rPr>
              <a:t>Serebrospinal svya ve akz humora her iki bileik benzer penetrasyon gsterir</a:t>
            </a:r>
            <a:br/>
            <a:r>
              <a:rPr b="false" i="false" strike="noStrike" sz="1200" u="none">
                <a:solidFill>
                  <a:srgbClr val="FFFFFF"/>
                </a:solidFill>
                <a:latin typeface="Calibri"/>
              </a:rPr>
              <a:t>double dose ibuprofen infant</a:t>
            </a:r>
            <a:br/>
            <a:r>
              <a:rPr b="false" i="false" strike="noStrike" sz="1200" u="none">
                <a:solidFill>
                  <a:srgbClr val="FFFFFF"/>
                </a:solidFill>
                <a:latin typeface="Calibri"/>
              </a:rPr>
              <a:t>600 mg of ibuprofen</a:t>
            </a:r>
            <a:br/>
            <a:r>
              <a:rPr b="false" i="false" strike="noStrike" sz="1200" u="none">
                <a:solidFill>
                  <a:srgbClr val="FFFFFF"/>
                </a:solidFill>
                <a:latin typeface="Calibri"/>
              </a:rPr>
              <a:t>ibuprofen uses</a:t>
            </a:r>
            <a:br/>
            <a:r>
              <a:rPr b="false" i="false" strike="noStrike" sz="1200" u="none">
                <a:solidFill>
                  <a:srgbClr val="FFFFFF"/>
                </a:solidFill>
                <a:latin typeface="Calibri"/>
              </a:rPr>
              <a:t>how much ibuprofen can i take for the flu</a:t>
            </a:r>
            <a:br/>
            <a:r>
              <a:rPr b="false" i="false" strike="noStrike" sz="1200" u="none">
                <a:solidFill>
                  <a:srgbClr val="FFFFFF"/>
                </a:solidFill>
                <a:latin typeface="Calibri"/>
              </a:rPr>
              <a:t>dolgit ibuprofen 600 mg</a:t>
            </a:r>
            <a:br/>
            <a:r>
              <a:rPr b="false" i="false" strike="noStrike" sz="1200" u="none">
                <a:solidFill>
                  <a:srgbClr val="FFFFFF"/>
                </a:solidFill>
                <a:latin typeface="Calibri"/>
              </a:rPr>
              <a:t>dose ibuprofen anti inflammatory</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advil ibuprofen walmart</a:t>
            </a:r>
            <a:br/>
            <a:r>
              <a:rPr b="false" i="false" strike="noStrike" sz="1200" u="none">
                <a:solidFill>
                  <a:srgbClr val="FFFFFF"/>
                </a:solidFill>
                <a:latin typeface="Calibri"/>
              </a:rPr>
              <a:t>Do not store Paxil medication in your bathroom and ensure that it remains out of the reach of children and pets</a:t>
            </a:r>
            <a:br/>
            <a:r>
              <a:rPr b="false" i="false" strike="noStrike" sz="1200" u="none">
                <a:solidFill>
                  <a:srgbClr val="FFFFFF"/>
                </a:solidFill>
                <a:latin typeface="Calibri"/>
              </a:rPr>
              <a:t>dosage ibuprofen 9 year old</a:t>
            </a:r>
            <a:br/>
            <a:r>
              <a:rPr b="false" i="false" strike="noStrike" sz="1200" u="none">
                <a:solidFill>
                  <a:srgbClr val="FFFFFF"/>
                </a:solidFill>
                <a:latin typeface="Calibri"/>
              </a:rPr>
              <a:t>ibuprofen dosage by weight chart adults</a:t>
            </a:r>
            <a:br/>
            <a:r>
              <a:rPr b="false" i="false" strike="noStrike" sz="1200" u="none">
                <a:solidFill>
                  <a:srgbClr val="FFFFFF"/>
                </a:solidFill>
                <a:latin typeface="Calibri"/>
              </a:rPr>
              <a:t>rotating tylenol ibuprofen fever</a:t>
            </a:r>
            <a:br/>
            <a:r>
              <a:rPr b="false" i="false" strike="noStrike" sz="1200" u="none">
                <a:solidFill>
                  <a:srgbClr val="FFFFFF"/>
                </a:solidFill>
                <a:latin typeface="Calibri"/>
              </a:rPr>
              <a:t>Doctor kept changing the dosage to my symptoms and I ended up on Armour 180 mg along with Levothyroid 125 mcg, which normally worked well</a:t>
            </a:r>
            <a:br/>
            <a:r>
              <a:rPr b="false" i="false" strike="noStrike" sz="1200" u="none">
                <a:solidFill>
                  <a:srgbClr val="FFFFFF"/>
                </a:solidFill>
                <a:latin typeface="Calibri"/>
              </a:rPr>
              <a:t>baby ibuprofen dosage for dogs</a:t>
            </a:r>
            <a:br/>
            <a:r>
              <a:rPr b="false" i="false" strike="noStrike" sz="1200" u="none">
                <a:solidFill>
                  <a:srgbClr val="FFFFFF"/>
                </a:solidFill>
                <a:latin typeface="Calibri"/>
              </a:rPr>
              <a:t>use of ibuprofen in dengue</a:t>
            </a:r>
            <a:br/>
            <a:r>
              <a:rPr b="false" i="false" strike="noStrike" sz="1200" u="none">
                <a:solidFill>
                  <a:srgbClr val="FFFFFF"/>
                </a:solidFill>
                <a:latin typeface="Calibri"/>
              </a:rPr>
              <a:t>200 mg ibuprofen for 8 year old</a:t>
            </a:r>
            <a:br/>
            <a:r>
              <a:rPr b="false" i="false" strike="noStrike" sz="1200" u="none">
                <a:solidFill>
                  <a:srgbClr val="FFFFFF"/>
                </a:solidFill>
                <a:latin typeface="Calibri"/>
              </a:rPr>
              <a:t>Noritate Cream is meant for topical administration only</a:t>
            </a:r>
            <a:br/>
            <a:r>
              <a:rPr b="false" i="false" strike="noStrike" sz="1200" u="none">
                <a:solidFill>
                  <a:srgbClr val="FFFFFF"/>
                </a:solidFill>
                <a:latin typeface="Calibri"/>
              </a:rPr>
              <a:t>ibuprofen or acetaminophen for fever in adults</a:t>
            </a:r>
            <a:br/>
            <a:r>
              <a:rPr b="false" i="false" strike="noStrike" sz="1200" u="none">
                <a:solidFill>
                  <a:srgbClr val="FFFFFF"/>
                </a:solidFill>
                <a:latin typeface="Calibri"/>
              </a:rPr>
              <a:t>motrin ib ibuprofen tablets usp 200 mg</a:t>
            </a:r>
            <a:br/>
            <a:r>
              <a:rPr b="false" i="false" strike="noStrike" sz="1200" u="none">
                <a:solidFill>
                  <a:srgbClr val="FFFFFF"/>
                </a:solidFill>
                <a:latin typeface="Calibri"/>
              </a:rPr>
              <a:t>children's ibuprofen dosage per weight</a:t>
            </a:r>
            <a:br/>
            <a:r>
              <a:rPr b="false" i="false" strike="noStrike" sz="1200" u="none">
                <a:solidFill>
                  <a:srgbClr val="FFFFFF"/>
                </a:solidFill>
                <a:latin typeface="Calibri"/>
              </a:rPr>
              <a:t>can you take ibuprofen for hangovers</a:t>
            </a:r>
            <a:br/>
            <a:r>
              <a:rPr b="false" i="false" strike="noStrike" sz="1200" u="none">
                <a:solidFill>
                  <a:srgbClr val="FFFFFF"/>
                </a:solidFill>
                <a:latin typeface="Calibri"/>
              </a:rPr>
              <a:t>Im so sick ofbeing tired until imerisable</a:t>
            </a:r>
            <a:br/>
            <a:r>
              <a:rPr b="false" i="false" strike="noStrike" sz="1200" u="none">
                <a:solidFill>
                  <a:srgbClr val="FFFFFF"/>
                </a:solidFill>
                <a:latin typeface="Calibri"/>
              </a:rPr>
              <a:t>tylenol ibuprofen fever reducer</a:t>
            </a:r>
            <a:br/>
            <a:r>
              <a:rPr b="false" i="false" strike="noStrike" sz="1200" u="none">
                <a:solidFill>
                  <a:srgbClr val="FFFFFF"/>
                </a:solidFill>
                <a:latin typeface="Calibri"/>
              </a:rPr>
              <a:t>apo ibuprofen 600 mg</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Jest wrcz przeciwnie o wielce bie|cy w polsce komplikacja zapBodnienia "w innym miejsce"</a:t>
            </a:r>
            <a:br/>
            <a:r>
              <a:rPr b="false" i="false" strike="noStrike" sz="1200" u="none">
                <a:solidFill>
                  <a:srgbClr val="FFFFFF"/>
                </a:solidFill>
                <a:latin typeface="Calibri"/>
              </a:rPr>
              <a:t>why should you not take ibuprofen before running</a:t>
            </a:r>
            <a:br/>
            <a:r>
              <a:rPr b="false" i="false" strike="noStrike" sz="1200" u="none">
                <a:solidFill>
                  <a:srgbClr val="FFFFFF"/>
                </a:solidFill>
                <a:latin typeface="Calibri"/>
              </a:rPr>
              <a:t>ibuprofen 100mg 5ml susp dosage</a:t>
            </a:r>
            <a:br/>
            <a:r>
              <a:rPr b="false" i="false" strike="noStrike" sz="1200" u="none">
                <a:solidFill>
                  <a:srgbClr val="FFFFFF"/>
                </a:solidFill>
                <a:latin typeface="Calibri"/>
              </a:rPr>
              <a:t>She would rub her face - she has to offer.</a:t>
            </a:r>
            <a:br/>
            <a:r>
              <a:rPr b="false" i="false" strike="noStrike" sz="1200" u="none">
                <a:solidFill>
                  <a:srgbClr val="FFFFFF"/>
                </a:solidFill>
                <a:latin typeface="Calibri"/>
              </a:rPr>
              <a:t>ibuprofen or tylenol</a:t>
            </a:r>
            <a:br/>
            <a:r>
              <a:rPr b="false" i="false" strike="noStrike" sz="1200" u="none">
                <a:solidFill>
                  <a:srgbClr val="FFFFFF"/>
                </a:solidFill>
                <a:latin typeface="Calibri"/>
              </a:rPr>
              <a:t>ibuprofen 400 mg dosage for adults</a:t>
            </a:r>
            <a:br/>
            <a:r>
              <a:rPr b="false" i="false" strike="noStrike" sz="1200" u="none">
                <a:solidFill>
                  <a:srgbClr val="FFFFFF"/>
                </a:solidFill>
                <a:latin typeface="Calibri"/>
              </a:rPr>
              <a:t>is it safe to take 600mg of ibuprofen daily</a:t>
            </a:r>
            <a:br/>
            <a:r>
              <a:rPr b="false" i="false" strike="noStrike" sz="1200" u="none">
                <a:solidFill>
                  <a:srgbClr val="FFFFFF"/>
                </a:solidFill>
                <a:latin typeface="Calibri"/>
              </a:rPr>
              <a:t>ibuprofen 600 mg high blood pressure</a:t>
            </a:r>
            <a:br/>
            <a:r>
              <a:rPr b="false" i="false" strike="noStrike" sz="1200" u="none">
                <a:solidFill>
                  <a:srgbClr val="FFFFFF"/>
                </a:solidFill>
                <a:latin typeface="Calibri"/>
              </a:rPr>
              <a:t>acetaminophen tylenol ibuprofen advil motrin</a:t>
            </a:r>
            <a:br/>
            <a:r>
              <a:rPr b="false" i="false" strike="noStrike" sz="1200" u="none">
                <a:solidFill>
                  <a:srgbClr val="FFFFFF"/>
                </a:solidFill>
                <a:latin typeface="Calibri"/>
              </a:rPr>
              <a:t>Milken, barred from the securities industry, has been actively engaged in philanthropy.</a:t>
            </a:r>
            <a:br/>
            <a:r>
              <a:rPr b="false" i="false" strike="noStrike" sz="1200" u="none">
                <a:solidFill>
                  <a:srgbClr val="FFFFFF"/>
                </a:solidFill>
                <a:latin typeface="Calibri"/>
              </a:rPr>
              <a:t>ibuprofen or tylenol for teething baby</a:t>
            </a:r>
            <a:br/>
            <a:r>
              <a:rPr b="false" i="false" strike="noStrike" sz="1200" u="none">
                <a:solidFill>
                  <a:srgbClr val="FFFFFF"/>
                </a:solidFill>
                <a:latin typeface="Calibri"/>
              </a:rPr>
              <a:t>I began using the injection over 10 years ago (in my early thirty's) and have never had any problems with it</a:t>
            </a:r>
            <a:br/>
            <a:r>
              <a:rPr b="false" i="false" strike="noStrike" sz="1200" u="none">
                <a:solidFill>
                  <a:srgbClr val="FFFFFF"/>
                </a:solidFill>
                <a:latin typeface="Calibri"/>
              </a:rPr>
              <a:t>brufen 400 mg tablets ibuprofen dosage</a:t>
            </a:r>
            <a:br/>
            <a:r>
              <a:rPr b="false" i="false" strike="noStrike" sz="1200" u="none">
                <a:solidFill>
                  <a:srgbClr val="FFFFFF"/>
                </a:solidFill>
                <a:latin typeface="Calibri"/>
              </a:rPr>
              <a:t>advil ibuprofen dosage</a:t>
            </a:r>
            <a:br/>
            <a:r>
              <a:rPr b="false" i="false" strike="noStrike" sz="1200" u="none">
                <a:solidFill>
                  <a:srgbClr val="FFFFFF"/>
                </a:solidFill>
                <a:latin typeface="Calibri"/>
              </a:rPr>
              <a:t>advil ibuprofen tablets 200 mg directions</a:t>
            </a:r>
            <a:br/>
            <a:r>
              <a:rPr b="false" i="false" strike="noStrike" sz="1200" u="none">
                <a:solidFill>
                  <a:srgbClr val="FFFFFF"/>
                </a:solidFill>
                <a:latin typeface="Calibri"/>
              </a:rPr>
              <a:t>ibuprofen cost</a:t>
            </a:r>
            <a:br/>
            <a:r>
              <a:rPr b="false" i="false" strike="noStrike" sz="1200" u="none">
                <a:solidFill>
                  <a:srgbClr val="FFFFFF"/>
                </a:solidFill>
                <a:latin typeface="Calibri"/>
              </a:rPr>
              <a:t>600 mg ibuprofen safe</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ibuprofen dosage for infants 100mg 5ml</a:t>
            </a:r>
            <a:br/>
            <a:r>
              <a:rPr b="false" i="false" strike="noStrike" sz="1200" u="none">
                <a:solidFill>
                  <a:srgbClr val="FFFFFF"/>
                </a:solidFill>
                <a:latin typeface="Calibri"/>
              </a:rPr>
              <a:t>dosage ibuprofen 800mg</a:t>
            </a:r>
            <a:br/>
            <a:r>
              <a:rPr b="false" i="false" strike="noStrike" sz="1200" u="none">
                <a:solidFill>
                  <a:srgbClr val="FFFFFF"/>
                </a:solidFill>
                <a:latin typeface="Calibri"/>
              </a:rPr>
              <a:t>which is better aspirin ibuprofen or acetaminophen</a:t>
            </a:r>
            <a:br/>
            <a:r>
              <a:rPr b="false" i="false" strike="noStrike" sz="1200" u="none">
                <a:solidFill>
                  <a:srgbClr val="FFFFFF"/>
                </a:solidFill>
                <a:latin typeface="Calibri"/>
              </a:rPr>
              <a:t>I had thick blond hair that came half way down my back that I could do anything with</a:t>
            </a:r>
            <a:br/>
            <a:r>
              <a:rPr b="false" i="false" strike="noStrike" sz="1200" u="none">
                <a:solidFill>
                  <a:srgbClr val="FFFFFF"/>
                </a:solidFill>
                <a:latin typeface="Calibri"/>
              </a:rPr>
              <a:t>is prescription ibuprofen the same as advil</a:t>
            </a:r>
            <a:br/>
            <a:r>
              <a:rPr b="false" i="false" strike="noStrike" sz="1200" u="none">
                <a:solidFill>
                  <a:srgbClr val="FFFFFF"/>
                </a:solidFill>
                <a:latin typeface="Calibri"/>
              </a:rPr>
              <a:t>espidifen 600 mg ibuprofeno arginina</a:t>
            </a:r>
            <a:br/>
            <a:r>
              <a:rPr b="false" i="false" strike="noStrike" sz="1200" u="none">
                <a:solidFill>
                  <a:srgbClr val="FFFFFF"/>
                </a:solidFill>
                <a:latin typeface="Calibri"/>
              </a:rPr>
              <a:t>dose of ibuprofen for 4 year old</a:t>
            </a:r>
            <a:br/>
            <a:r>
              <a:rPr b="false" i="false" strike="noStrike" sz="1200" u="none">
                <a:solidFill>
                  <a:srgbClr val="FFFFFF"/>
                </a:solidFill>
                <a:latin typeface="Calibri"/>
              </a:rPr>
              <a:t>is ibuprofen advil the same</a:t>
            </a:r>
            <a:br/>
            <a:r>
              <a:rPr b="false" i="false" strike="noStrike" sz="1200" u="none">
                <a:solidFill>
                  <a:srgbClr val="FFFFFF"/>
                </a:solidFill>
                <a:latin typeface="Calibri"/>
              </a:rPr>
              <a:t>is ibuprofen better than acetaminophen for fever</a:t>
            </a:r>
            <a:br/>
            <a:r>
              <a:rPr b="false" i="false" strike="noStrike" sz="1200" u="none">
                <a:solidFill>
                  <a:srgbClr val="FFFFFF"/>
                </a:solidFill>
                <a:latin typeface="Calibri"/>
              </a:rPr>
              <a:t>600mg ibuprofen dosage</a:t>
            </a:r>
            <a:br/>
            <a:r>
              <a:rPr b="false" i="false" strike="noStrike" sz="1200" u="none">
                <a:solidFill>
                  <a:srgbClr val="FFFFFF"/>
                </a:solidFill>
                <a:latin typeface="Calibri"/>
              </a:rPr>
              <a:t>Keep in touch ive felt better about it all since ive been on this forum and can share experiences :wink: x take care lucie xxx</a:t>
            </a:r>
            <a:br/>
            <a:r>
              <a:rPr b="false" i="false" strike="noStrike" sz="1200" u="none">
                <a:solidFill>
                  <a:srgbClr val="FFFFFF"/>
                </a:solidFill>
                <a:latin typeface="Calibri"/>
              </a:rPr>
              <a:t>why shouldn you take ibuprofen before running</a:t>
            </a:r>
            <a:br/>
            <a:r>
              <a:rPr b="false" i="false" strike="noStrike" sz="1200" u="none">
                <a:solidFill>
                  <a:srgbClr val="FFFFFF"/>
                </a:solidFill>
                <a:latin typeface="Calibri"/>
              </a:rPr>
              <a:t>is it safe to take 3 800 mg ibuprofen</a:t>
            </a:r>
            <a:br/>
            <a:r>
              <a:rPr b="false" i="false" strike="noStrike" sz="1200" u="none">
                <a:solidFill>
                  <a:srgbClr val="FFFFFF"/>
                </a:solidFill>
                <a:latin typeface="Calibri"/>
              </a:rPr>
              <a:t>is advil ibuprofen or acetaminophen</a:t>
            </a:r>
            <a:br/>
            <a:r>
              <a:rPr b="false" i="false" strike="noStrike" sz="1200" u="none">
                <a:solidFill>
                  <a:srgbClr val="FFFFFF"/>
                </a:solidFill>
                <a:latin typeface="Calibri"/>
              </a:rPr>
              <a:t>ibuprofen 600 mg tablet itp</a:t>
            </a:r>
            <a:br/>
            <a:r>
              <a:rPr b="false" i="false" strike="noStrike" sz="1200" u="none">
                <a:solidFill>
                  <a:srgbClr val="FFFFFF"/>
                </a:solidFill>
                <a:latin typeface="Calibri"/>
              </a:rPr>
              <a:t>maximum dose ibuprofen child</a:t>
            </a:r>
            <a:br/>
            <a:r>
              <a:rPr b="false" i="false" strike="noStrike" sz="1200" u="none">
                <a:solidFill>
                  <a:srgbClr val="FFFFFF"/>
                </a:solidFill>
                <a:latin typeface="Calibri"/>
              </a:rPr>
              <a:t>ibuprofen dosage chart for infants</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This potentially makes the bone a more challenging environment for rogue cancer cells to survive in, reducing the risk of the cancer coming back.</a:t>
            </a:r>
            <a:br/>
            <a:r>
              <a:rPr b="false" i="false" strike="noStrike" sz="1200" u="none">
                <a:solidFill>
                  <a:srgbClr val="FFFFFF"/>
                </a:solidFill>
                <a:latin typeface="Calibri"/>
              </a:rPr>
              <a:t>baby ibuprofen dosage weight</a:t>
            </a:r>
            <a:br/>
            <a:r>
              <a:rPr b="false" i="false" strike="noStrike" sz="1200" u="none">
                <a:solidFill>
                  <a:srgbClr val="FFFFFF"/>
                </a:solidFill>
                <a:latin typeface="Calibri"/>
              </a:rPr>
              <a:t>apo 600 ibuprofen</a:t>
            </a:r>
            <a:br/>
            <a:r>
              <a:rPr b="false" i="false" strike="noStrike" sz="1200" u="none">
                <a:solidFill>
                  <a:srgbClr val="FFFFFF"/>
                </a:solidFill>
                <a:latin typeface="Calibri"/>
              </a:rPr>
              <a:t>is ibuprofen like motrin or tylenol</a:t>
            </a:r>
            <a:br/>
            <a:r>
              <a:rPr b="false" i="false" strike="noStrike" sz="1200" u="none">
                <a:solidFill>
                  <a:srgbClr val="FFFFFF"/>
                </a:solidFill>
                <a:latin typeface="Calibri"/>
              </a:rPr>
              <a:t>is aleve like tylenol or ibuprofen</a:t>
            </a:r>
            <a:br/>
            <a:r>
              <a:rPr b="false" i="false" strike="noStrike" sz="1200" u="none">
                <a:solidFill>
                  <a:srgbClr val="FFFFFF"/>
                </a:solidFill>
                <a:latin typeface="Calibri"/>
              </a:rPr>
              <a:t>is 600 mg ibuprofen safe while breastfeeding</a:t>
            </a:r>
            <a:br/>
            <a:r>
              <a:rPr b="false" i="false" strike="noStrike" sz="1200" u="none">
                <a:solidFill>
                  <a:srgbClr val="FFFFFF"/>
                </a:solidFill>
                <a:latin typeface="Calibri"/>
              </a:rPr>
              <a:t>ibuprofen dose for small dogs</a:t>
            </a:r>
            <a:br/>
            <a:r>
              <a:rPr b="false" i="false" strike="noStrike" sz="1200" u="none">
                <a:solidFill>
                  <a:srgbClr val="FFFFFF"/>
                </a:solidFill>
                <a:latin typeface="Calibri"/>
              </a:rPr>
              <a:t>pediatric dose calculator ibuprofen</a:t>
            </a:r>
            <a:br/>
            <a:r>
              <a:rPr b="false" i="false" strike="noStrike" sz="1200" u="none">
                <a:solidFill>
                  <a:srgbClr val="FFFFFF"/>
                </a:solidFill>
                <a:latin typeface="Calibri"/>
              </a:rPr>
              <a:t>Horrible cramping, heaviest flowthat has ever happened to anyone (I felt like).The "super" tampons filled within an hour</a:t>
            </a:r>
            <a:br/>
            <a:r>
              <a:rPr b="false" i="false" strike="noStrike" sz="1200" u="none">
                <a:solidFill>
                  <a:srgbClr val="FFFFFF"/>
                </a:solidFill>
                <a:latin typeface="Calibri"/>
              </a:rPr>
              <a:t>acetaminophen or ibuprofen for sore throat</a:t>
            </a:r>
            <a:br/>
            <a:r>
              <a:rPr b="false" i="false" strike="noStrike" sz="1200" u="none">
                <a:solidFill>
                  <a:srgbClr val="FFFFFF"/>
                </a:solidFill>
                <a:latin typeface="Calibri"/>
              </a:rPr>
              <a:t>If you stop taking clindamycin too soon or skip doses, your infection may not be completely treated and the bacteria may become resistant to antibiotics.</a:t>
            </a:r>
            <a:br/>
            <a:r>
              <a:rPr b="false" i="false" strike="noStrike" sz="1200" u="none">
                <a:solidFill>
                  <a:srgbClr val="FFFFFF"/>
                </a:solidFill>
                <a:latin typeface="Calibri"/>
              </a:rPr>
              <a:t>does tylenol or ibuprofen have aspirin</a:t>
            </a:r>
            <a:br/>
            <a:r>
              <a:rPr b="false" i="false" strike="noStrike" sz="1200" u="none">
                <a:solidFill>
                  <a:srgbClr val="FFFFFF"/>
                </a:solidFill>
                <a:latin typeface="Calibri"/>
              </a:rPr>
              <a:t>ibuprofen 400 mg otc</a:t>
            </a:r>
            <a:br/>
            <a:r>
              <a:rPr b="false" i="false" strike="noStrike" sz="1200" u="none">
                <a:solidFill>
                  <a:srgbClr val="FFFFFF"/>
                </a:solidFill>
                <a:latin typeface="Calibri"/>
              </a:rPr>
              <a:t>ibuprofen doses for child</a:t>
            </a:r>
            <a:br/>
            <a:r>
              <a:rPr b="false" i="false" strike="noStrike" sz="1200" u="none">
                <a:solidFill>
                  <a:srgbClr val="FFFFFF"/>
                </a:solidFill>
                <a:latin typeface="Calibri"/>
              </a:rPr>
              <a:t>where can i buy ibuprofen gel</a:t>
            </a:r>
            <a:br/>
            <a:r>
              <a:rPr b="false" i="false" strike="noStrike" sz="1200" u="none">
                <a:solidFill>
                  <a:srgbClr val="FFFFFF"/>
                </a:solidFill>
                <a:latin typeface="Calibri"/>
              </a:rPr>
              <a:t>ibuprofen meloxicam</a:t>
            </a:r>
            <a:br/>
            <a:r>
              <a:rPr b="false" i="false" strike="noStrike" sz="1200" u="none">
                <a:solidFill>
                  <a:srgbClr val="FFFFFF"/>
                </a:solidFill>
                <a:latin typeface="Calibri"/>
              </a:rPr>
              <a:t>is aleve ibuprofen or tylenol</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dose of ibuprofen for 10 year old</a:t>
            </a:r>
            <a:br/>
            <a:r>
              <a:rPr b="false" i="false" strike="noStrike" sz="1200" u="none">
                <a:solidFill>
                  <a:srgbClr val="FFFFFF"/>
                </a:solidFill>
                <a:latin typeface="Calibri"/>
              </a:rPr>
              <a:t>Ive taken four NP NO PROBLEM&amp;rdquo;FOR TRAUMA</a:t>
            </a:r>
            <a:br/>
            <a:r>
              <a:rPr b="false" i="false" strike="noStrike" sz="1200" u="none">
                <a:solidFill>
                  <a:srgbClr val="FFFFFF"/>
                </a:solidFill>
                <a:latin typeface="Calibri"/>
              </a:rPr>
              <a:t>ibuprofen price walmart</a:t>
            </a:r>
            <a:br/>
            <a:r>
              <a:rPr b="false" i="false" strike="noStrike" sz="1200" u="none">
                <a:solidFill>
                  <a:srgbClr val="FFFFFF"/>
                </a:solidFill>
                <a:latin typeface="Calibri"/>
              </a:rPr>
              <a:t>ibuprofen 400 mg tablets</a:t>
            </a:r>
            <a:br/>
            <a:r>
              <a:rPr b="false" i="false" strike="noStrike" sz="1200" u="none">
                <a:solidFill>
                  <a:srgbClr val="FFFFFF"/>
                </a:solidFill>
                <a:latin typeface="Calibri"/>
              </a:rPr>
              <a:t>800 mg ibuprofen per day</a:t>
            </a:r>
            <a:br/>
            <a:r>
              <a:rPr b="false" i="false" strike="noStrike" sz="1200" u="none">
                <a:solidFill>
                  <a:srgbClr val="FFFFFF"/>
                </a:solidFill>
                <a:latin typeface="Calibri"/>
              </a:rPr>
              <a:t>advil or ibuprofen</a:t>
            </a:r>
            <a:br/>
            <a:r>
              <a:rPr b="false" i="false" strike="noStrike" sz="1200" u="none">
                <a:solidFill>
                  <a:srgbClr val="FFFFFF"/>
                </a:solidFill>
                <a:latin typeface="Calibri"/>
              </a:rPr>
              <a:t>can you give dogs tylenol or ibuprofen for pain</a:t>
            </a:r>
            <a:br/>
            <a:r>
              <a:rPr b="false" i="false" strike="noStrike" sz="1200" u="none">
                <a:solidFill>
                  <a:srgbClr val="FFFFFF"/>
                </a:solidFill>
                <a:latin typeface="Calibri"/>
              </a:rPr>
              <a:t>infant ibuprofen dose for 3 year old</a:t>
            </a:r>
            <a:br/>
            <a:r>
              <a:rPr b="false" i="false" strike="noStrike" sz="1200" u="none">
                <a:solidFill>
                  <a:srgbClr val="FFFFFF"/>
                </a:solidFill>
                <a:latin typeface="Calibri"/>
              </a:rPr>
              <a:t>I began this drug because of cervical pain</a:t>
            </a:r>
            <a:br/>
            <a:r>
              <a:rPr b="false" i="false" strike="noStrike" sz="1200" u="none">
                <a:solidFill>
                  <a:srgbClr val="FFFFFF"/>
                </a:solidFill>
                <a:latin typeface="Calibri"/>
              </a:rPr>
              <a:t>ibuprofen tylenol advil</a:t>
            </a:r>
            <a:br/>
            <a:r>
              <a:rPr b="false" i="false" strike="noStrike" sz="1200" u="none">
                <a:solidFill>
                  <a:srgbClr val="FFFFFF"/>
                </a:solidFill>
                <a:latin typeface="Calibri"/>
              </a:rPr>
              <a:t>ic ibuprofen 600 mg high</a:t>
            </a:r>
            <a:br/>
            <a:r>
              <a:rPr b="false" i="false" strike="noStrike" sz="1200" u="none">
                <a:solidFill>
                  <a:srgbClr val="FFFFFF"/>
                </a:solidFill>
                <a:latin typeface="Calibri"/>
              </a:rPr>
              <a:t>And who blame their lack of satisfaction on someone else not giving them what they want instead of taking responsibility of getting it themselves</a:t>
            </a:r>
            <a:br/>
            <a:r>
              <a:rPr b="false" i="false" strike="noStrike" sz="1200" u="none">
                <a:solidFill>
                  <a:srgbClr val="FFFFFF"/>
                </a:solidFill>
                <a:latin typeface="Calibri"/>
              </a:rPr>
              <a:t>what is the dosage for ibuprofen for dogs</a:t>
            </a:r>
            <a:br/>
            <a:r>
              <a:rPr b="false" i="false" strike="noStrike" sz="1200" u="none">
                <a:solidFill>
                  <a:srgbClr val="FFFFFF"/>
                </a:solidFill>
                <a:latin typeface="Calibri"/>
              </a:rPr>
              <a:t>is it ok to take ibuprofen before running a marathon</a:t>
            </a:r>
            <a:br/>
            <a:r>
              <a:rPr b="false" i="false" strike="noStrike" sz="1200" u="none">
                <a:solidFill>
                  <a:srgbClr val="FFFFFF"/>
                </a:solidFill>
                <a:latin typeface="Calibri"/>
              </a:rPr>
              <a:t>I couldn't leave my house at all the first few</a:t>
            </a:r>
            <a:br/>
            <a:r>
              <a:rPr b="false" i="false" strike="noStrike" sz="1200" u="none">
                <a:solidFill>
                  <a:srgbClr val="FFFFFF"/>
                </a:solidFill>
                <a:latin typeface="Calibri"/>
              </a:rPr>
              <a:t>cost of ibuprofen in nigeria</a:t>
            </a:r>
            <a:br/>
            <a:r>
              <a:rPr b="false" i="false" strike="noStrike" sz="1200" u="none">
                <a:solidFill>
                  <a:srgbClr val="FFFFFF"/>
                </a:solidFill>
                <a:latin typeface="Calibri"/>
              </a:rPr>
              <a:t>Verwarrend he? Je kunt er meer over lezen ophttp://www.progressivehealth.com/acne-iodine.htm</a:t>
            </a:r>
            <a:b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2015-12-20T01:16:52+04:00</dcterms:created>
  <dcterms:modified xsi:type="dcterms:W3CDTF">2015-12-20T01:16:52+04:00</dcterms:modified>
  <dc:title>Acetaminophen (tylenol) Or Ibuprofen (advil) - Which Is Better Aspirin Ibuprofen Or Acetaminophen</dc:title>
  <dc:description>Ibuprofen dosage 25 lb baby, dose ibuprofen dogs, acetaminophen or ibuprofen during pregnancy, spidufen 600 ibuprofeno arginina bula, 600 mg of ibuprofen every 4 hours, brufen 400 mg tablets ibuprofen dosage, advil or ibuprofen</dc:description>
  <dc:subject>Acetaminophen (tylenol) Or Ibuprofen (advil) - Which Is Better Aspirin Ibuprofen Or Acetaminophen</dc:subject>
  <cp:keywords>tylenol or ibuprofen for cold, ibuprofeno 600 ibupirac precio, ibuprofen mg per day, what is better for migraines ibuprofen or acetaminophen, ibuprofen cost per pill, dosage ibuprofen for inflammation, can you take ibuprofen for fever, safe ibuprofen dosage for infants, acetaminophen (tylenol) or ibuprofen (advil), rotating tylenol ibuprofen fever</cp:keywords>
  <cp:category/>
</cp:coreProperties>
</file>