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Accutane Discounts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Chnh v th nhanh chng y li v ngn nga nhng cn au ny l vic chng ta cn lm ngay khi chng xut hin  trnh nhng trng hp ng tic xy ra.</a:t>
            </a:r>
            <a:br/>
            <a:r>
              <a:rPr b="false" i="false" strike="noStrike" sz="1200" u="none">
                <a:solidFill>
                  <a:srgbClr val="FFFFFF"/>
                </a:solidFill>
                <a:latin typeface="Calibri"/>
              </a:rPr>
              <a:t/>
            </a:r>
            <a:br/>
            <a:r>
              <a:rPr b="false" i="false" strike="noStrike" sz="1200" u="none">
                <a:solidFill>
                  <a:srgbClr val="FFFFFF"/>
                </a:solidFill>
                <a:latin typeface="Calibri"/>
              </a:rPr>
              <a:t>accutane order canada</a:t>
            </a:r>
            <a:br/>
            <a:r>
              <a:rPr b="false" i="false" strike="noStrike" sz="1200" u="none">
                <a:solidFill>
                  <a:srgbClr val="FFFFFF"/>
                </a:solidFill>
                <a:latin typeface="Calibri"/>
              </a:rPr>
              <a:t>best place to get accutane online</a:t>
            </a:r>
            <a:br/>
            <a:r>
              <a:rPr b="false" i="false" strike="noStrike" sz="1200" u="none">
                <a:solidFill>
                  <a:srgbClr val="FFFFFF"/>
                </a:solidFill>
                <a:latin typeface="Calibri"/>
              </a:rPr>
              <a:t>isotretinoin for dogs</a:t>
            </a:r>
            <a:br/>
            <a:r>
              <a:rPr b="false" i="false" strike="noStrike" sz="1200" u="none">
                <a:solidFill>
                  <a:srgbClr val="FFFFFF"/>
                </a:solidFill>
                <a:latin typeface="Calibri"/>
              </a:rPr>
              <a:t>accutane online mastercard</a:t>
            </a:r>
            <a:br/>
            <a:r>
              <a:rPr b="false" i="false" strike="noStrike" sz="1200" u="none">
                <a:solidFill>
                  <a:srgbClr val="FFFFFF"/>
                </a:solidFill>
                <a:latin typeface="Calibri"/>
              </a:rPr>
              <a:t>accutane 20 mg</a:t>
            </a:r>
            <a:br/>
            <a:r>
              <a:rPr b="false" i="false" strike="noStrike" sz="1200" u="none">
                <a:solidFill>
                  <a:srgbClr val="FFFFFF"/>
                </a:solidFill>
                <a:latin typeface="Calibri"/>
              </a:rPr>
              <a:t>best online accutane pharmacy</a:t>
            </a:r>
            <a:br/>
            <a:r>
              <a:rPr b="false" i="false" strike="noStrike" sz="1200" u="none">
                <a:solidFill>
                  <a:srgbClr val="FFFFFF"/>
                </a:solidFill>
                <a:latin typeface="Calibri"/>
              </a:rPr>
              <a:t>60 mg to 80 mg accutane</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accutane rx info</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buy generic accutane online cheap</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isotretinoin results</a:t>
            </a:r>
            <a:br/>
            <a:r>
              <a:rPr b="false" i="false" strike="noStrike" sz="1200" u="none">
                <a:solidFill>
                  <a:srgbClr val="FFFFFF"/>
                </a:solidFill>
                <a:latin typeface="Calibri"/>
              </a:rPr>
              <a:t>prescription accutane uk</a:t>
            </a:r>
            <a:br/>
            <a:r>
              <a:rPr b="false" i="false" strike="noStrike" sz="1200" u="none">
                <a:solidFill>
                  <a:srgbClr val="FFFFFF"/>
                </a:solidFill>
                <a:latin typeface="Calibri"/>
              </a:rPr>
              <a:t>Do not mix with other medicines in your nebulizer</a:t>
            </a:r>
            <a:br/>
            <a:r>
              <a:rPr b="false" i="false" strike="noStrike" sz="1200" u="none">
                <a:solidFill>
                  <a:srgbClr val="FFFFFF"/>
                </a:solidFill>
                <a:latin typeface="Calibri"/>
              </a:rPr>
              <a:t>accutane month 2</a:t>
            </a:r>
            <a:br/>
            <a:r>
              <a:rPr b="false" i="false" strike="noStrike" sz="1200" u="none">
                <a:solidFill>
                  <a:srgbClr val="FFFFFF"/>
                </a:solidFill>
                <a:latin typeface="Calibri"/>
              </a:rPr>
              <a:t>average cost accutane per month</a:t>
            </a:r>
            <a:br/>
            <a:r>
              <a:rPr b="false" i="false" strike="noStrike" sz="1200" u="none">
                <a:solidFill>
                  <a:srgbClr val="FFFFFF"/>
                </a:solidFill>
                <a:latin typeface="Calibri"/>
              </a:rPr>
              <a:t>Before the application wash your face with a mild cleanser and let the skin dry for 15 minutes.</a:t>
            </a:r>
            <a:br/>
            <a:r>
              <a:rPr b="false" i="false" strike="noStrike" sz="1200" u="none">
                <a:solidFill>
                  <a:srgbClr val="FFFFFF"/>
                </a:solidFill>
                <a:latin typeface="Calibri"/>
              </a:rPr>
              <a:t>isotretinoin yahoo answers</a:t>
            </a:r>
            <a:br/>
            <a:r>
              <a:rPr b="false" i="false" strike="noStrike" sz="1200" u="none">
                <a:solidFill>
                  <a:srgbClr val="FFFFFF"/>
                </a:solidFill>
                <a:latin typeface="Calibri"/>
              </a:rPr>
              <a:t>prescription accutane cost</a:t>
            </a:r>
            <a:br/>
            <a:r>
              <a:rPr b="false" i="false" strike="noStrike" sz="1200" u="none">
                <a:solidFill>
                  <a:srgbClr val="FFFFFF"/>
                </a:solidFill>
                <a:latin typeface="Calibri"/>
              </a:rPr>
              <a:t>price of accutane at walmart</a:t>
            </a:r>
            <a:br/>
            <a:r>
              <a:rPr b="false" i="false" strike="noStrike" sz="1200" u="none">
                <a:solidFill>
                  <a:srgbClr val="FFFFFF"/>
                </a:solidFill>
                <a:latin typeface="Calibri"/>
              </a:rPr>
              <a:t>buy accutane online doctor</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accutane prices walgreens</a:t>
            </a:r>
            <a:br/>
            <a:r>
              <a:rPr b="false" i="false" strike="noStrike" sz="1200" u="none">
                <a:solidFill>
                  <a:srgbClr val="FFFFFF"/>
                </a:solidFill>
                <a:latin typeface="Calibri"/>
              </a:rPr>
              <a:t>isotretinoin japan</a:t>
            </a:r>
            <a:br/>
            <a:r>
              <a:rPr b="false" i="false" strike="noStrike" sz="1200" u="none">
                <a:solidFill>
                  <a:srgbClr val="FFFFFF"/>
                </a:solidFill>
                <a:latin typeface="Calibri"/>
              </a:rPr>
              <a:t>is it legal to buy accutane online</a:t>
            </a:r>
            <a:br/>
            <a:r>
              <a:rPr b="false" i="false" strike="noStrike" sz="1200" u="none">
                <a:solidFill>
                  <a:srgbClr val="FFFFFF"/>
                </a:solidFill>
                <a:latin typeface="Calibri"/>
              </a:rPr>
              <a:t>accutane discount coupons</a:t>
            </a:r>
            <a:br/>
            <a:r>
              <a:rPr b="false" i="false" strike="noStrike" sz="1200" u="none">
                <a:solidFill>
                  <a:srgbClr val="FFFFFF"/>
                </a:solidFill>
                <a:latin typeface="Calibri"/>
              </a:rPr>
              <a:t>There are no adequate and well-controlled studies examining sexual dysfunction with STRATTERA treatment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accutane online</a:t>
            </a:r>
            <a:br/>
            <a:r>
              <a:rPr b="false" i="false" strike="noStrike" sz="1200" u="none">
                <a:solidFill>
                  <a:srgbClr val="FFFFFF"/>
                </a:solidFill>
                <a:latin typeface="Calibri"/>
              </a:rPr>
              <a:t>accutane 30 mg twice a day</a:t>
            </a:r>
            <a:br/>
            <a:r>
              <a:rPr b="false" i="false" strike="noStrike" sz="1200" u="none">
                <a:solidFill>
                  <a:srgbClr val="FFFFFF"/>
                </a:solidFill>
                <a:latin typeface="Calibri"/>
              </a:rPr>
              <a:t>accutane 40 mg results</a:t>
            </a:r>
            <a:br/>
            <a:r>
              <a:rPr b="false" i="false" strike="noStrike" sz="1200" u="none">
                <a:solidFill>
                  <a:srgbClr val="FFFFFF"/>
                </a:solidFill>
                <a:latin typeface="Calibri"/>
              </a:rPr>
              <a:t>I was informed by my doctor that hydroquinone has been banned in some areas and is known to cause liver damage</a:t>
            </a:r>
            <a:br/>
            <a:r>
              <a:rPr b="false" i="false" strike="noStrike" sz="1200" u="none">
                <a:solidFill>
                  <a:srgbClr val="FFFFFF"/>
                </a:solidFill>
                <a:latin typeface="Calibri"/>
              </a:rPr>
              <a:t>10mg accutane</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how hard is it to get an accutane prescription</a:t>
            </a:r>
            <a:br/>
            <a:r>
              <a:rPr b="false" i="false" strike="noStrike" sz="1200" u="none">
                <a:solidFill>
                  <a:srgbClr val="FFFFFF"/>
                </a:solidFill>
                <a:latin typeface="Calibri"/>
              </a:rPr>
              <a:t>buy isotretinoin online india</a:t>
            </a:r>
            <a:br/>
            <a:r>
              <a:rPr b="false" i="false" strike="noStrike" sz="1200" u="none">
                <a:solidFill>
                  <a:srgbClr val="FFFFFF"/>
                </a:solidFill>
                <a:latin typeface="Calibri"/>
              </a:rPr>
              <a:t>This is a new proposition for many of us but it has its roots squarely in the history of what real health is about.</a:t>
            </a:r>
            <a:br/>
            <a:r>
              <a:rPr b="false" i="false" strike="noStrike" sz="1200" u="none">
                <a:solidFill>
                  <a:srgbClr val="FFFFFF"/>
                </a:solidFill>
                <a:latin typeface="Calibri"/>
              </a:rPr>
              <a:t>40 mg of accutane</a:t>
            </a:r>
            <a:br/>
            <a:r>
              <a:rPr b="false" i="false" strike="noStrike" sz="1200" u="none">
                <a:solidFill>
                  <a:srgbClr val="FFFFFF"/>
                </a:solidFill>
                <a:latin typeface="Calibri"/>
              </a:rPr>
              <a:t>accutane mg</a:t>
            </a:r>
            <a:br/>
            <a:r>
              <a:rPr b="false" i="false" strike="noStrike" sz="1200" u="none">
                <a:solidFill>
                  <a:srgbClr val="FFFFFF"/>
                </a:solidFill>
                <a:latin typeface="Calibri"/>
              </a:rPr>
              <a:t>Absorption of topiramate is rapid, with peak plasma concentrations occurring at approximately 2 hours following a 400 mg oral dose</a:t>
            </a:r>
            <a:br/>
            <a:r>
              <a:rPr b="false" i="false" strike="noStrike" sz="1200" u="none">
                <a:solidFill>
                  <a:srgbClr val="FFFFFF"/>
                </a:solidFill>
                <a:latin typeface="Calibri"/>
              </a:rPr>
              <a:t>online accutane</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cost accutane for acne</a:t>
            </a:r>
            <a:br/>
            <a:r>
              <a:rPr b="false" i="false" strike="noStrike" sz="1200" u="none">
                <a:solidFill>
                  <a:srgbClr val="FFFFFF"/>
                </a:solidFill>
                <a:latin typeface="Calibri"/>
              </a:rPr>
              <a:t>cheap accutane 40mg</a:t>
            </a:r>
            <a:br/>
            <a:r>
              <a:rPr b="false" i="false" strike="noStrike" sz="1200" u="none">
                <a:solidFill>
                  <a:srgbClr val="FFFFFF"/>
                </a:solidFill>
                <a:latin typeface="Calibri"/>
              </a:rPr>
              <a:t>At first I was on 40mg a day, then it was raised to 80mg, now back down to 40mg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studies</a:t>
            </a:r>
            <a:br/>
            <a:r>
              <a:rPr b="false" i="false" strike="noStrike" sz="1200" u="none">
                <a:solidFill>
                  <a:srgbClr val="FFFFFF"/>
                </a:solidFill>
                <a:latin typeface="Calibri"/>
              </a:rPr>
              <a:t>where to buy accutane in the philippines</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isotretinoin 7 monate</a:t>
            </a:r>
            <a:br/>
            <a:r>
              <a:rPr b="false" i="false" strike="noStrike" sz="1200" u="none">
                <a:solidFill>
                  <a:srgbClr val="FFFFFF"/>
                </a:solidFill>
                <a:latin typeface="Calibri"/>
              </a:rPr>
              <a:t>accutane buy canada pharmacy</a:t>
            </a:r>
            <a:br/>
            <a:r>
              <a:rPr b="false" i="false" strike="noStrike" sz="1200" u="none">
                <a:solidFill>
                  <a:srgbClr val="FFFFFF"/>
                </a:solidFill>
                <a:latin typeface="Calibri"/>
              </a:rPr>
              <a:t>The average time to cancer progression was 46 weeks and the average overall survival was 32 months</a:t>
            </a:r>
            <a:br/>
            <a:r>
              <a:rPr b="false" i="false" strike="noStrike" sz="1200" u="none">
                <a:solidFill>
                  <a:srgbClr val="FFFFFF"/>
                </a:solidFill>
                <a:latin typeface="Calibri"/>
              </a:rPr>
              <a:t>accutane 40 mg price</a:t>
            </a:r>
            <a:br/>
            <a:r>
              <a:rPr b="false" i="false" strike="noStrike" sz="1200" u="none">
                <a:solidFill>
                  <a:srgbClr val="FFFFFF"/>
                </a:solidFill>
                <a:latin typeface="Calibri"/>
              </a:rPr>
              <a:t>buying accutane online acne.org</a:t>
            </a:r>
            <a:br/>
            <a:r>
              <a:rPr b="false" i="false" strike="noStrike" sz="1200" u="none">
                <a:solidFill>
                  <a:srgbClr val="FFFFFF"/>
                </a:solidFill>
                <a:latin typeface="Calibri"/>
              </a:rPr>
              <a:t>isotretinoin night vision</a:t>
            </a:r>
            <a:br/>
            <a:r>
              <a:rPr b="false" i="false" strike="noStrike" sz="1200" u="none">
                <a:solidFill>
                  <a:srgbClr val="FFFFFF"/>
                </a:solidFill>
                <a:latin typeface="Calibri"/>
              </a:rPr>
              <a:t>isotretinoin progress</a:t>
            </a:r>
            <a:br/>
            <a:r>
              <a:rPr b="false" i="false" strike="noStrike" sz="1200" u="none">
                <a:solidFill>
                  <a:srgbClr val="FFFFFF"/>
                </a:solidFill>
                <a:latin typeface="Calibri"/>
              </a:rPr>
              <a:t>10mg accutane rosacea</a:t>
            </a:r>
            <a:br/>
            <a:r>
              <a:rPr b="false" i="false" strike="noStrike" sz="1200" u="none">
                <a:solidFill>
                  <a:srgbClr val="FFFFFF"/>
                </a:solidFill>
                <a:latin typeface="Calibri"/>
              </a:rPr>
              <a:t>cheapest way to get accutane</a:t>
            </a:r>
            <a:br/>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accutane 10 mg every other day</a:t>
            </a:r>
            <a:br/>
            <a:r>
              <a:rPr b="false" i="false" strike="noStrike" sz="1200" u="none">
                <a:solidFill>
                  <a:srgbClr val="FFFFFF"/>
                </a:solidFill>
                <a:latin typeface="Calibri"/>
              </a:rPr>
              <a:t>buy generic accutane online</a:t>
            </a:r>
            <a:br/>
            <a:r>
              <a:rPr b="false" i="false" strike="noStrike" sz="1200" u="none">
                <a:solidFill>
                  <a:srgbClr val="FFFFFF"/>
                </a:solidFill>
                <a:latin typeface="Calibri"/>
              </a:rPr>
              <a:t>how much does accutane cost at walmart</a:t>
            </a:r>
            <a:br/>
            <a:r>
              <a:rPr b="false" i="false" strike="noStrike" sz="1200" u="none">
                <a:solidFill>
                  <a:srgbClr val="FFFFFF"/>
                </a:solidFill>
                <a:latin typeface="Calibri"/>
              </a:rPr>
              <a:t>I received the injection purely as my clinic was not offering the implant the day that we went but offered me the depo shot so that I would be covered for freshers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5ar</a:t>
            </a:r>
            <a:br/>
            <a:r>
              <a:rPr b="false" i="false" strike="noStrike" sz="1200" u="none">
                <a:solidFill>
                  <a:srgbClr val="FFFFFF"/>
                </a:solidFill>
                <a:latin typeface="Calibri"/>
              </a:rPr>
              <a:t>best online pharmacy accutane</a:t>
            </a:r>
            <a:br/>
            <a:r>
              <a:rPr b="false" i="false" strike="noStrike" sz="1200" u="none">
                <a:solidFill>
                  <a:srgbClr val="FFFFFF"/>
                </a:solidFill>
                <a:latin typeface="Calibri"/>
              </a:rPr>
              <a:t>taking 40 mg accutane a day</a:t>
            </a:r>
            <a:br/>
            <a:r>
              <a:rPr b="false" i="false" strike="noStrike" sz="1200" u="none">
                <a:solidFill>
                  <a:srgbClr val="FFFFFF"/>
                </a:solidFill>
                <a:latin typeface="Calibri"/>
              </a:rPr>
              <a:t>It is also important to note that children under 12 years old are not recommended to take this pharmaceutical product</a:t>
            </a:r>
            <a:br/>
            <a:r>
              <a:rPr b="false" i="false" strike="noStrike" sz="1200" u="none">
                <a:solidFill>
                  <a:srgbClr val="FFFFFF"/>
                </a:solidFill>
                <a:latin typeface="Calibri"/>
              </a:rPr>
              <a:t>can you order accutane online</a:t>
            </a:r>
            <a:br/>
            <a:r>
              <a:rPr b="false" i="false" strike="noStrike" sz="1200" u="none">
                <a:solidFill>
                  <a:srgbClr val="FFFFFF"/>
                </a:solidFill>
                <a:latin typeface="Calibri"/>
              </a:rPr>
              <a:t>para que sirve tretinoin</a:t>
            </a:r>
            <a:br/>
            <a:r>
              <a:rPr b="false" i="false" strike="noStrike" sz="1200" u="none">
                <a:solidFill>
                  <a:srgbClr val="FFFFFF"/>
                </a:solidFill>
                <a:latin typeface="Calibri"/>
              </a:rPr>
              <a:t>isotretinoin research solution 80ml</a:t>
            </a:r>
            <a:br/>
            <a:r>
              <a:rPr b="false" i="false" strike="noStrike" sz="1200" u="none">
                <a:solidFill>
                  <a:srgbClr val="FFFFFF"/>
                </a:solidFill>
                <a:latin typeface="Calibri"/>
              </a:rPr>
              <a:t>accutane settlement 2014</a:t>
            </a:r>
            <a:br/>
            <a:r>
              <a:rPr b="false" i="false" strike="noStrike" sz="1200" u="none">
                <a:solidFill>
                  <a:srgbClr val="FFFFFF"/>
                </a:solidFill>
                <a:latin typeface="Calibri"/>
              </a:rPr>
              <a:t>where can i get accutane online</a:t>
            </a:r>
            <a:br/>
            <a:r>
              <a:rPr b="false" i="false" strike="noStrike" sz="1200" u="none">
                <a:solidFill>
                  <a:srgbClr val="FFFFFF"/>
                </a:solidFill>
                <a:latin typeface="Calibri"/>
              </a:rPr>
              <a:t>accutane results after 3 months</a:t>
            </a:r>
            <a:br/>
            <a:r>
              <a:rPr b="false" i="false" strike="noStrike" sz="1200" u="none">
                <a:solidFill>
                  <a:srgbClr val="FFFFFF"/>
                </a:solidFill>
                <a:latin typeface="Calibri"/>
              </a:rPr>
              <a:t>10mg accutane day</a:t>
            </a:r>
            <a:br/>
            <a:r>
              <a:rPr b="false" i="false" strike="noStrike" sz="1200" u="none">
                <a:solidFill>
                  <a:srgbClr val="FFFFFF"/>
                </a:solidFill>
                <a:latin typeface="Calibri"/>
              </a:rPr>
              <a:t>accutane private prescription uk</a:t>
            </a:r>
            <a:br/>
            <a:r>
              <a:rPr b="false" i="false" strike="noStrike" sz="1200" u="none">
                <a:solidFill>
                  <a:srgbClr val="FFFFFF"/>
                </a:solidFill>
                <a:latin typeface="Calibri"/>
              </a:rPr>
              <a:t>best place order accutane online</a:t>
            </a:r>
            <a:br/>
            <a:r>
              <a:rPr b="false" i="false" strike="noStrike" sz="1200" u="none">
                <a:solidFill>
                  <a:srgbClr val="FFFFFF"/>
                </a:solidFill>
                <a:latin typeface="Calibri"/>
              </a:rPr>
              <a:t>isotretinoin canada pharmacy</a:t>
            </a:r>
            <a:br/>
            <a:r>
              <a:rPr b="false" i="false" strike="noStrike" sz="1200" u="none">
                <a:solidFill>
                  <a:srgbClr val="FFFFFF"/>
                </a:solidFill>
                <a:latin typeface="Calibri"/>
              </a:rPr>
              <a:t>Sales of SSRIs, specifically, increased by 32 percent from 2000 to 2004, to a combined total of $10.9 billion.</a:t>
            </a:r>
            <a:br/>
            <a:r>
              <a:rPr b="false" i="false" strike="noStrike" sz="1200" u="none">
                <a:solidFill>
                  <a:srgbClr val="FFFFFF"/>
                </a:solidFill>
                <a:latin typeface="Calibri"/>
              </a:rPr>
              <a:t>much does accutane cost insurance</a:t>
            </a:r>
            <a:br/>
            <a:r>
              <a:rPr b="false" i="false" strike="noStrike" sz="1200" u="none">
                <a:solidFill>
                  <a:srgbClr val="FFFFFF"/>
                </a:solidFill>
                <a:latin typeface="Calibri"/>
              </a:rPr>
              <a:t>purchase accutane online no prescription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isotretinoin efficacy</a:t>
            </a:r>
            <a:br/>
            <a:r>
              <a:rPr b="false" i="false" strike="noStrike" sz="1200" u="none">
                <a:solidFill>
                  <a:srgbClr val="FFFFFF"/>
                </a:solidFill>
                <a:latin typeface="Calibri"/>
              </a:rPr>
              <a:t>accutane 2 mg/kg</a:t>
            </a:r>
            <a:br/>
            <a:r>
              <a:rPr b="false" i="false" strike="noStrike" sz="1200" u="none">
                <a:solidFill>
                  <a:srgbClr val="FFFFFF"/>
                </a:solidFill>
                <a:latin typeface="Calibri"/>
              </a:rPr>
              <a:t>isotretinoin alternatives</a:t>
            </a:r>
            <a:br/>
            <a:r>
              <a:rPr b="false" i="false" strike="noStrike" sz="1200" u="none">
                <a:solidFill>
                  <a:srgbClr val="FFFFFF"/>
                </a:solidFill>
                <a:latin typeface="Calibri"/>
              </a:rPr>
              <a:t>80 mg accutane dosage</a:t>
            </a:r>
            <a:br/>
            <a:r>
              <a:rPr b="false" i="false" strike="noStrike" sz="1200" u="none">
                <a:solidFill>
                  <a:srgbClr val="FFFFFF"/>
                </a:solidFill>
                <a:latin typeface="Calibri"/>
              </a:rPr>
              <a:t>accutane 40 mg once a day</a:t>
            </a:r>
            <a:br/>
            <a:r>
              <a:rPr b="false" i="false" strike="noStrike" sz="1200" u="none">
                <a:solidFill>
                  <a:srgbClr val="FFFFFF"/>
                </a:solidFill>
                <a:latin typeface="Calibri"/>
              </a:rPr>
              <a:t>generic accutane canada</a:t>
            </a:r>
            <a:br/>
            <a:r>
              <a:rPr b="false" i="false" strike="noStrike" sz="1200" u="none">
                <a:solidFill>
                  <a:srgbClr val="FFFFFF"/>
                </a:solidFill>
                <a:latin typeface="Calibri"/>
              </a:rPr>
              <a:t>20 mg accutane per day</a:t>
            </a:r>
            <a:br/>
            <a:r>
              <a:rPr b="false" i="false" strike="noStrike" sz="1200" u="none">
                <a:solidFill>
                  <a:srgbClr val="FFFFFF"/>
                </a:solidFill>
                <a:latin typeface="Calibri"/>
              </a:rPr>
              <a:t>accutane manufacturer coupon</a:t>
            </a:r>
            <a:br/>
            <a:r>
              <a:rPr b="false" i="false" strike="noStrike" sz="1200" u="none">
                <a:solidFill>
                  <a:srgbClr val="FFFFFF"/>
                </a:solidFill>
                <a:latin typeface="Calibri"/>
              </a:rPr>
              <a:t>accutane 30 mg per day</a:t>
            </a:r>
            <a:br/>
            <a:r>
              <a:rPr b="false" i="false" strike="noStrike" sz="1200" u="none">
                <a:solidFill>
                  <a:srgbClr val="FFFFFF"/>
                </a:solidFill>
                <a:latin typeface="Calibri"/>
              </a:rPr>
              <a:t>buy cheap accutane online</a:t>
            </a:r>
            <a:br/>
            <a:r>
              <a:rPr b="false" i="false" strike="noStrike" sz="1200" u="none">
                <a:solidFill>
                  <a:srgbClr val="FFFFFF"/>
                </a:solidFill>
                <a:latin typeface="Calibri"/>
              </a:rPr>
              <a:t>isotretinoin rosacea</a:t>
            </a:r>
            <a:br/>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isotretinoin manufacturer</a:t>
            </a:r>
            <a:br/>
            <a:r>
              <a:rPr b="false" i="false" strike="noStrike" sz="1200" u="none">
                <a:solidFill>
                  <a:srgbClr val="FFFFFF"/>
                </a:solidFill>
                <a:latin typeface="Calibri"/>
              </a:rPr>
              <a:t>get accutane out of your system</a:t>
            </a:r>
            <a:br/>
            <a:r>
              <a:rPr b="false" i="false" strike="noStrike" sz="1200" u="none">
                <a:solidFill>
                  <a:srgbClr val="FFFFFF"/>
                </a:solidFill>
                <a:latin typeface="Calibri"/>
              </a:rPr>
              <a:t>isotretinoin online australia</a:t>
            </a:r>
            <a:br/>
            <a:r>
              <a:rPr b="false" i="false" strike="noStrike" sz="1200" u="none">
                <a:solidFill>
                  <a:srgbClr val="FFFFFF"/>
                </a:solidFill>
                <a:latin typeface="Calibri"/>
              </a:rPr>
              <a:t>Avoid getting too cold, or becoming overheated or dehydrated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yan etki</a:t>
            </a:r>
            <a:br/>
            <a:r>
              <a:rPr b="false" i="false" strike="noStrike" sz="1200" u="none">
                <a:solidFill>
                  <a:srgbClr val="FFFFFF"/>
                </a:solidFill>
                <a:latin typeface="Calibri"/>
              </a:rPr>
              <a:t>price of accutane singapore</a:t>
            </a:r>
            <a:br/>
            <a:r>
              <a:rPr b="false" i="false" strike="noStrike" sz="1200" u="none">
                <a:solidFill>
                  <a:srgbClr val="FFFFFF"/>
                </a:solidFill>
                <a:latin typeface="Calibri"/>
              </a:rPr>
              <a:t>Still have a "high" (a little jittery / too much energy) for about 3 hours - feel great in the afternoon</a:t>
            </a:r>
            <a:br/>
            <a:r>
              <a:rPr b="false" i="false" strike="noStrike" sz="1200" u="none">
                <a:solidFill>
                  <a:srgbClr val="FFFFFF"/>
                </a:solidFill>
                <a:latin typeface="Calibri"/>
              </a:rPr>
              <a:t>accutane 40 mg online pharmacy</a:t>
            </a:r>
            <a:br/>
            <a:r>
              <a:rPr b="false" i="false" strike="noStrike" sz="1200" u="none">
                <a:solidFill>
                  <a:srgbClr val="FFFFFF"/>
                </a:solidFill>
                <a:latin typeface="Calibri"/>
              </a:rPr>
              <a:t>accutane purchase uk</a:t>
            </a:r>
            <a:br/>
            <a:r>
              <a:rPr b="false" i="false" strike="noStrike" sz="1200" u="none">
                <a:solidFill>
                  <a:srgbClr val="FFFFFF"/>
                </a:solidFill>
                <a:latin typeface="Calibri"/>
              </a:rPr>
              <a:t>Caduet is used to treat chronic angina.</a:t>
            </a:r>
            <a:br/>
            <a:r>
              <a:rPr b="false" i="false" strike="noStrike" sz="1200" u="none">
                <a:solidFill>
                  <a:srgbClr val="FFFFFF"/>
                </a:solidFill>
                <a:latin typeface="Calibri"/>
              </a:rPr>
              <a:t>isotretinoin 10mg dosage</a:t>
            </a:r>
            <a:br/>
            <a:r>
              <a:rPr b="false" i="false" strike="noStrike" sz="1200" u="none">
                <a:solidFill>
                  <a:srgbClr val="FFFFFF"/>
                </a:solidFill>
                <a:latin typeface="Calibri"/>
              </a:rPr>
              <a:t>accutane 20 mg day 5</a:t>
            </a:r>
            <a:br/>
            <a:r>
              <a:rPr b="false" i="false" strike="noStrike" sz="1200" u="none">
                <a:solidFill>
                  <a:srgbClr val="FFFFFF"/>
                </a:solidFill>
                <a:latin typeface="Calibri"/>
              </a:rPr>
              <a:t>accutane 5 month treatment</a:t>
            </a:r>
            <a:br/>
            <a:r>
              <a:rPr b="false" i="false" strike="noStrike" sz="1200" u="none">
                <a:solidFill>
                  <a:srgbClr val="FFFFFF"/>
                </a:solidFill>
                <a:latin typeface="Calibri"/>
              </a:rPr>
              <a:t>The hearing is closed and the judge sets a schedule to receive briefs from both sides over the next three weeks.</a:t>
            </a:r>
            <a:br/>
            <a:r>
              <a:rPr b="false" i="false" strike="noStrike" sz="1200" u="none">
                <a:solidFill>
                  <a:srgbClr val="FFFFFF"/>
                </a:solidFill>
                <a:latin typeface="Calibri"/>
              </a:rPr>
              <a:t>accutane still breaking out 5th month</a:t>
            </a:r>
            <a:br/>
            <a:r>
              <a:rPr b="false" i="false" strike="noStrike" sz="1200" u="none">
                <a:solidFill>
                  <a:srgbClr val="FFFFFF"/>
                </a:solidFill>
                <a:latin typeface="Calibri"/>
              </a:rPr>
              <a:t>Sales of SSRIs, specifically, increased by 32 percent from 2000 to 2004, to a combined total of $10.9 billion.</a:t>
            </a:r>
            <a:br/>
            <a:r>
              <a:rPr b="false" i="false" strike="noStrike" sz="1200" u="none">
                <a:solidFill>
                  <a:srgbClr val="FFFFFF"/>
                </a:solidFill>
                <a:latin typeface="Calibri"/>
              </a:rPr>
              <a:t>safest place buy accutane online</a:t>
            </a:r>
            <a:br/>
            <a:r>
              <a:rPr b="false" i="false" strike="noStrike" sz="1200" u="none">
                <a:solidFill>
                  <a:srgbClr val="FFFFFF"/>
                </a:solidFill>
                <a:latin typeface="Calibri"/>
              </a:rPr>
              <a:t>20 mg accutane not enough</a:t>
            </a:r>
            <a:br/>
            <a:r>
              <a:rPr b="false" i="false" strike="noStrike" sz="1200" u="none">
                <a:solidFill>
                  <a:srgbClr val="FFFFFF"/>
                </a:solidFill>
                <a:latin typeface="Calibri"/>
              </a:rPr>
              <a:t>isotretinoin otc</a:t>
            </a:r>
            <a:br/>
            <a:r>
              <a:rPr b="false" i="false" strike="noStrike" sz="1200" u="none">
                <a:solidFill>
                  <a:srgbClr val="FFFFFF"/>
                </a:solidFill>
                <a:latin typeface="Calibri"/>
              </a:rPr>
              <a:t>amnesteem (generic accutane) rx</a:t>
            </a:r>
            <a:br/>
            <a:r>
              <a:rPr b="false" i="false" strike="noStrike" sz="1200" u="none">
                <a:solidFill>
                  <a:srgbClr val="FFFFFF"/>
                </a:solidFill>
                <a:latin typeface="Calibri"/>
              </a:rPr>
              <a:t>The information should not be construed as dictating an exclusive course of treatment or procedure to be followed.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price philippines</a:t>
            </a:r>
            <a:br/>
            <a:r>
              <a:rPr b="false" i="false" strike="noStrike" sz="1200" u="none">
                <a:solidFill>
                  <a:srgbClr val="FFFFFF"/>
                </a:solidFill>
                <a:latin typeface="Calibri"/>
              </a:rPr>
              <a:t>isotretinoin actavis 60mg</a:t>
            </a:r>
            <a:br/>
            <a:r>
              <a:rPr b="false" i="false" strike="noStrike" sz="1200" u="none">
                <a:solidFill>
                  <a:srgbClr val="FFFFFF"/>
                </a:solidFill>
                <a:latin typeface="Calibri"/>
              </a:rPr>
              <a:t>I get into a funk still if I think about it so keep myself busy</a:t>
            </a:r>
            <a:br/>
            <a:r>
              <a:rPr b="false" i="false" strike="noStrike" sz="1200" u="none">
                <a:solidFill>
                  <a:srgbClr val="FFFFFF"/>
                </a:solidFill>
                <a:latin typeface="Calibri"/>
              </a:rPr>
              <a:t>where can you purchase accutane</a:t>
            </a:r>
            <a:br/>
            <a:r>
              <a:rPr b="false" i="false" strike="noStrike" sz="1200" u="none">
                <a:solidFill>
                  <a:srgbClr val="FFFFFF"/>
                </a:solidFill>
                <a:latin typeface="Calibri"/>
              </a:rPr>
              <a:t>prescription acne medication accutane</a:t>
            </a:r>
            <a:br/>
            <a:r>
              <a:rPr b="false" i="false" strike="noStrike" sz="1200" u="none">
                <a:solidFill>
                  <a:srgbClr val="FFFFFF"/>
                </a:solidFill>
                <a:latin typeface="Calibri"/>
              </a:rPr>
              <a:t>buy accutane online isotretinoin</a:t>
            </a:r>
            <a:br/>
            <a:r>
              <a:rPr b="false" i="false" strike="noStrike" sz="1200" u="none">
                <a:solidFill>
                  <a:srgbClr val="FFFFFF"/>
                </a:solidFill>
                <a:latin typeface="Calibri"/>
              </a:rPr>
              <a:t>accutane 20 mg twice day</a:t>
            </a:r>
            <a:br/>
            <a:r>
              <a:rPr b="false" i="false" strike="noStrike" sz="1200" u="none">
                <a:solidFill>
                  <a:srgbClr val="FFFFFF"/>
                </a:solidFill>
                <a:latin typeface="Calibri"/>
              </a:rPr>
              <a:t>do you need prescription accutane</a:t>
            </a:r>
            <a:br/>
            <a:r>
              <a:rPr b="false" i="false" strike="noStrike" sz="1200" u="none">
                <a:solidFill>
                  <a:srgbClr val="FFFFFF"/>
                </a:solidFill>
                <a:latin typeface="Calibri"/>
              </a:rPr>
              <a:t>cost of accutane no insurance</a:t>
            </a:r>
            <a:br/>
            <a:r>
              <a:rPr b="false" i="false" strike="noStrike" sz="1200" u="none">
                <a:solidFill>
                  <a:srgbClr val="FFFFFF"/>
                </a:solidFill>
                <a:latin typeface="Calibri"/>
              </a:rPr>
              <a:t>accutane messageboards 15 year old</a:t>
            </a:r>
            <a:br/>
            <a:r>
              <a:rPr b="false" i="false" strike="noStrike" sz="1200" u="none">
                <a:solidFill>
                  <a:srgbClr val="FFFFFF"/>
                </a:solidFill>
                <a:latin typeface="Calibri"/>
              </a:rPr>
              <a:t>At one point, the chirping grew louder and louder, and my curiosity led me into one alley</a:t>
            </a:r>
            <a:br/>
            <a:r>
              <a:rPr b="false" i="false" strike="noStrike" sz="1200" u="none">
                <a:solidFill>
                  <a:srgbClr val="FFFFFF"/>
                </a:solidFill>
                <a:latin typeface="Calibri"/>
              </a:rPr>
              <a:t>order cheap accutane</a:t>
            </a:r>
            <a:br/>
            <a:r>
              <a:rPr b="false" i="false" strike="noStrike" sz="1200" u="none">
                <a:solidFill>
                  <a:srgbClr val="FFFFFF"/>
                </a:solidFill>
                <a:latin typeface="Calibri"/>
              </a:rPr>
              <a:t>order isotretinoin</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accutane mg day</a:t>
            </a:r>
            <a:br/>
            <a:r>
              <a:rPr b="false" i="false" strike="noStrike" sz="1200" u="none">
                <a:solidFill>
                  <a:srgbClr val="FFFFFF"/>
                </a:solidFill>
                <a:latin typeface="Calibri"/>
              </a:rPr>
              <a:t>buy accutane online canada pharmacy</a:t>
            </a:r>
            <a:br/>
            <a:r>
              <a:rPr b="false" i="false" strike="noStrike" sz="1200" u="none">
                <a:solidFill>
                  <a:srgbClr val="FFFFFF"/>
                </a:solidFill>
                <a:latin typeface="Calibri"/>
              </a:rPr>
              <a:t>is it legal to buy generic accutane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accutane discounts</a:t>
            </a:r>
            <a:br/>
            <a:r>
              <a:rPr b="false" i="false" strike="noStrike" sz="1200" u="none">
                <a:solidFill>
                  <a:srgbClr val="FFFFFF"/>
                </a:solidFill>
                <a:latin typeface="Calibri"/>
              </a:rPr>
              <a:t>accutane 20 mg reviews</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30 mg accutane journal</a:t>
            </a:r>
            <a:br/>
            <a:r>
              <a:rPr b="false" i="false" strike="noStrike" sz="1200" u="none">
                <a:solidFill>
                  <a:srgbClr val="FFFFFF"/>
                </a:solidFill>
                <a:latin typeface="Calibri"/>
              </a:rPr>
              <a:t>I&amp;rsquo;m going to take a set of pictures on Friday, and I&amp;rsquo;ll skip last week&amp;rsquo;s (there wasn&amp;rsquo;t that much of a change anyways).</a:t>
            </a:r>
            <a:br/>
            <a:r>
              <a:rPr b="false" i="false" strike="noStrike" sz="1200" u="none">
                <a:solidFill>
                  <a:srgbClr val="FFFFFF"/>
                </a:solidFill>
                <a:latin typeface="Calibri"/>
              </a:rPr>
              <a:t>where to get accutane online</a:t>
            </a:r>
            <a:br/>
            <a:r>
              <a:rPr b="false" i="false" strike="noStrike" sz="1200" u="none">
                <a:solidFill>
                  <a:srgbClr val="FFFFFF"/>
                </a:solidFill>
                <a:latin typeface="Calibri"/>
              </a:rPr>
              <a:t>do need prescription buy accutane</a:t>
            </a:r>
            <a:br/>
            <a:r>
              <a:rPr b="false" i="false" strike="noStrike" sz="1200" u="none">
                <a:solidFill>
                  <a:srgbClr val="FFFFFF"/>
                </a:solidFill>
                <a:latin typeface="Calibri"/>
              </a:rPr>
              <a:t>20mg or 40mg accutane</a:t>
            </a:r>
            <a:br/>
            <a:r>
              <a:rPr b="false" i="false" strike="noStrike" sz="1200" u="none">
                <a:solidFill>
                  <a:srgbClr val="FFFFFF"/>
                </a:solidFill>
                <a:latin typeface="Calibri"/>
              </a:rPr>
              <a:t>buy generic accutane 40 mg</a:t>
            </a:r>
            <a:br/>
            <a:r>
              <a:rPr b="false" i="false" strike="noStrike" sz="1200" u="none">
                <a:solidFill>
                  <a:srgbClr val="FFFFFF"/>
                </a:solidFill>
                <a:latin typeface="Calibri"/>
              </a:rPr>
              <a:t>cost of accutane at walmart</a:t>
            </a:r>
            <a:br/>
            <a:r>
              <a:rPr b="false" i="false" strike="noStrike" sz="1200" u="none">
                <a:solidFill>
                  <a:srgbClr val="FFFFFF"/>
                </a:solidFill>
                <a:latin typeface="Calibri"/>
              </a:rPr>
              <a:t>do u need prescription accutane</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isotretinoin joint problems</a:t>
            </a:r>
            <a:br/>
            <a:r>
              <a:rPr b="false" i="false" strike="noStrike" sz="1200" u="none">
                <a:solidFill>
                  <a:srgbClr val="FFFFFF"/>
                </a:solidFill>
                <a:latin typeface="Calibri"/>
              </a:rPr>
              <a:t>non prescription accutane</a:t>
            </a:r>
            <a:br/>
            <a:r>
              <a:rPr b="false" i="false" strike="noStrike" sz="1200" u="none">
                <a:solidFill>
                  <a:srgbClr val="FFFFFF"/>
                </a:solidFill>
                <a:latin typeface="Calibri"/>
              </a:rPr>
              <a:t>accutane cost 2012</a:t>
            </a:r>
            <a:br/>
            <a:r>
              <a:rPr b="false" i="false" strike="noStrike" sz="1200" u="none">
                <a:solidFill>
                  <a:srgbClr val="FFFFFF"/>
                </a:solidFill>
                <a:latin typeface="Calibri"/>
              </a:rPr>
              <a:t>accutane cost india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accutane real</a:t>
            </a:r>
            <a:br/>
            <a:r>
              <a:rPr b="false" i="false" strike="noStrike" sz="1200" u="none">
                <a:solidFill>
                  <a:srgbClr val="FFFFFF"/>
                </a:solidFill>
                <a:latin typeface="Calibri"/>
              </a:rPr>
              <a:t>Neurontin should not be discontinued suddenly &amp;mdash; sudden withdrawal may cause seizures to return or occur more frequently</a:t>
            </a:r>
            <a:br/>
            <a:r>
              <a:rPr b="false" i="false" strike="noStrike" sz="1200" u="none">
                <a:solidFill>
                  <a:srgbClr val="FFFFFF"/>
                </a:solidFill>
                <a:latin typeface="Calibri"/>
              </a:rPr>
              <a:t>isotretinoin vitamin a</a:t>
            </a:r>
            <a:br/>
            <a:r>
              <a:rPr b="false" i="false" strike="noStrike" sz="1200" u="none">
                <a:solidFill>
                  <a:srgbClr val="FFFFFF"/>
                </a:solidFill>
                <a:latin typeface="Calibri"/>
              </a:rPr>
              <a:t>how long to get accutane out of system</a:t>
            </a:r>
            <a:br/>
            <a:r>
              <a:rPr b="false" i="false" strike="noStrike" sz="1200" u="none">
                <a:solidFill>
                  <a:srgbClr val="FFFFFF"/>
                </a:solidFill>
                <a:latin typeface="Calibri"/>
              </a:rPr>
              <a:t>accutane back pain archive message boards</a:t>
            </a:r>
            <a:br/>
            <a:r>
              <a:rPr b="false" i="false" strike="noStrike" sz="1200" u="none">
                <a:solidFill>
                  <a:srgbClr val="FFFFFF"/>
                </a:solidFill>
                <a:latin typeface="Calibri"/>
              </a:rPr>
              <a:t>20 mg accutane initial breakout</a:t>
            </a:r>
            <a:br/>
            <a:r>
              <a:rPr b="false" i="false" strike="noStrike" sz="1200" u="none">
                <a:solidFill>
                  <a:srgbClr val="FFFFFF"/>
                </a:solidFill>
                <a:latin typeface="Calibri"/>
              </a:rPr>
              <a:t>breaking out 5th month accutane</a:t>
            </a:r>
            <a:br/>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accutane 40mg a day results</a:t>
            </a:r>
            <a:br/>
            <a:r>
              <a:rPr b="false" i="false" strike="noStrike" sz="1200" u="none">
                <a:solidFill>
                  <a:srgbClr val="FFFFFF"/>
                </a:solidFill>
                <a:latin typeface="Calibri"/>
              </a:rPr>
              <a:t>mg accutane should take</a:t>
            </a:r>
            <a:br/>
            <a:r>
              <a:rPr b="false" i="false" strike="noStrike" sz="1200" u="none">
                <a:solidFill>
                  <a:srgbClr val="FFFFFF"/>
                </a:solidFill>
                <a:latin typeface="Calibri"/>
              </a:rPr>
              <a:t>buy accutane cheap online</a:t>
            </a:r>
            <a:br/>
            <a:r>
              <a:rPr b="false" i="false" strike="noStrike" sz="1200" u="none">
                <a:solidFill>
                  <a:srgbClr val="FFFFFF"/>
                </a:solidFill>
                <a:latin typeface="Calibri"/>
              </a:rPr>
              <a:t>get accutane cheap</a:t>
            </a:r>
            <a:br/>
            <a:r>
              <a:rPr b="false" i="false" strike="noStrike" sz="1200" u="none">
                <a:solidFill>
                  <a:srgbClr val="FFFFFF"/>
                </a:solidFill>
                <a:latin typeface="Calibri"/>
              </a:rPr>
              <a:t>isotretinoin online buy</a:t>
            </a:r>
            <a:br/>
            <a:r>
              <a:rPr b="false" i="false" strike="noStrike" sz="1200" u="none">
                <a:solidFill>
                  <a:srgbClr val="FFFFFF"/>
                </a:solidFill>
                <a:latin typeface="Calibri"/>
              </a:rPr>
              <a:t>isotretinoin capsules</a:t>
            </a:r>
            <a:br/>
            <a:r>
              <a:rPr b="false" i="false" strike="noStrike" sz="1200" u="none">
                <a:solidFill>
                  <a:srgbClr val="FFFFFF"/>
                </a:solidFill>
                <a:latin typeface="Calibri"/>
              </a:rPr>
              <a:t>20 mg accutane</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buy accutane online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hair loss</a:t>
            </a:r>
            <a:br/>
            <a:r>
              <a:rPr b="false" i="false" strike="noStrike" sz="1200" u="none">
                <a:solidFill>
                  <a:srgbClr val="FFFFFF"/>
                </a:solidFill>
                <a:latin typeface="Calibri"/>
              </a:rPr>
              <a:t>accutane 20 mg day results</a:t>
            </a:r>
            <a:br/>
            <a:r>
              <a:rPr b="false" i="false" strike="noStrike" sz="1200" u="none">
                <a:solidFill>
                  <a:srgbClr val="FFFFFF"/>
                </a:solidFill>
                <a:latin typeface="Calibri"/>
              </a:rPr>
              <a:t>how long does it take for accutane to get out of system</a:t>
            </a:r>
            <a:br/>
            <a:r>
              <a:rPr b="false" i="false" strike="noStrike" sz="1200" u="none">
                <a:solidFill>
                  <a:srgbClr val="FFFFFF"/>
                </a:solidFill>
                <a:latin typeface="Calibri"/>
              </a:rPr>
              <a:t>accutane purchase canada</a:t>
            </a:r>
            <a:br/>
            <a:r>
              <a:rPr b="false" i="false" strike="noStrike" sz="1200" u="none">
                <a:solidFill>
                  <a:srgbClr val="FFFFFF"/>
                </a:solidFill>
                <a:latin typeface="Calibri"/>
              </a:rPr>
              <a:t>isotretinoin 40 mg per day</a:t>
            </a:r>
            <a:br/>
            <a:r>
              <a:rPr b="false" i="false" strike="noStrike" sz="1200" u="none">
                <a:solidFill>
                  <a:srgbClr val="FFFFFF"/>
                </a:solidFill>
                <a:latin typeface="Calibri"/>
              </a:rPr>
              <a:t>buy accutane 40 mg</a:t>
            </a:r>
            <a:br/>
            <a:r>
              <a:rPr b="false" i="false" strike="noStrike" sz="1200" u="none">
                <a:solidFill>
                  <a:srgbClr val="FFFFFF"/>
                </a:solidFill>
                <a:latin typeface="Calibri"/>
              </a:rPr>
              <a:t>accutane manufacturers</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isotretinoin medscape</a:t>
            </a:r>
            <a:br/>
            <a:r>
              <a:rPr b="false" i="false" strike="noStrike" sz="1200" u="none">
                <a:solidFill>
                  <a:srgbClr val="FFFFFF"/>
                </a:solidFill>
                <a:latin typeface="Calibri"/>
              </a:rPr>
              <a:t>But, it doesn&amp;rsquo;t prevent the DHT build-up in the scalp</a:t>
            </a:r>
            <a:br/>
            <a:r>
              <a:rPr b="false" i="false" strike="noStrike" sz="1200" u="none">
                <a:solidFill>
                  <a:srgbClr val="FFFFFF"/>
                </a:solidFill>
                <a:latin typeface="Calibri"/>
              </a:rPr>
              <a:t>40 mg of accutane a day</a:t>
            </a:r>
            <a:br/>
            <a:r>
              <a:rPr b="false" i="false" strike="noStrike" sz="1200" u="none">
                <a:solidFill>
                  <a:srgbClr val="FFFFFF"/>
                </a:solidFill>
                <a:latin typeface="Calibri"/>
              </a:rPr>
              <a:t>where to buy accutane online uk</a:t>
            </a:r>
            <a:br/>
            <a:r>
              <a:rPr b="false" i="false" strike="noStrike" sz="1200" u="none">
                <a:solidFill>
                  <a:srgbClr val="FFFFFF"/>
                </a:solidFill>
                <a:latin typeface="Calibri"/>
              </a:rPr>
              <a:t>accutane cost 2011</a:t>
            </a:r>
            <a:br/>
            <a:r>
              <a:rPr b="false" i="false" strike="noStrike" sz="1200" u="none">
                <a:solidFill>
                  <a:srgbClr val="FFFFFF"/>
                </a:solidFill>
                <a:latin typeface="Calibri"/>
              </a:rPr>
              <a:t>isotretinoin effect on fetus</a:t>
            </a:r>
            <a:br/>
            <a:r>
              <a:rPr b="false" i="false" strike="noStrike" sz="1200" u="none">
                <a:solidFill>
                  <a:srgbClr val="FFFFFF"/>
                </a:solidFill>
                <a:latin typeface="Calibri"/>
              </a:rPr>
              <a:t>isotretinoin 5mg capsules information</a:t>
            </a:r>
            <a:br/>
            <a:r>
              <a:rPr b="false" i="false" strike="noStrike" sz="1200" u="none">
                <a:solidFill>
                  <a:srgbClr val="FFFFFF"/>
                </a:solidFill>
                <a:latin typeface="Calibri"/>
              </a:rPr>
              <a:t>has anyone purchased accutane online</a:t>
            </a:r>
            <a:br/>
            <a:r>
              <a:rPr b="false" i="false" strike="noStrike" sz="1200" u="none">
                <a:solidFill>
                  <a:srgbClr val="FFFFFF"/>
                </a:solidFill>
                <a:latin typeface="Calibri"/>
              </a:rPr>
              <a:t>much vitamin 30 mg accutane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accutane for acne</a:t>
            </a:r>
            <a:br/>
            <a:r>
              <a:rPr b="false" i="false" strike="noStrike" sz="1200" u="none">
                <a:solidFill>
                  <a:srgbClr val="FFFFFF"/>
                </a:solidFill>
                <a:latin typeface="Calibri"/>
              </a:rPr>
              <a:t>In some cases, herpes flare-ups do not respond to acyclovir, valacyclovir, or famciclovir, probably due to the emergence of drug-resistant forms of HSV-1 and HSV-2</a:t>
            </a:r>
            <a:br/>
            <a:r>
              <a:rPr b="false" i="false" strike="noStrike" sz="1200" u="none">
                <a:solidFill>
                  <a:srgbClr val="FFFFFF"/>
                </a:solidFill>
                <a:latin typeface="Calibri"/>
              </a:rPr>
              <a:t>accutane order</a:t>
            </a:r>
            <a:br/>
            <a:r>
              <a:rPr b="false" i="false" strike="noStrike" sz="1200" u="none">
                <a:solidFill>
                  <a:srgbClr val="FFFFFF"/>
                </a:solidFill>
                <a:latin typeface="Calibri"/>
              </a:rPr>
              <a:t>I wanted to comment from personal experience as I have been on this journey for 8 years now, up down, up down on thyroid meds and various types</a:t>
            </a:r>
            <a:br/>
            <a:r>
              <a:rPr b="false" i="false" strike="noStrike" sz="1200" u="none">
                <a:solidFill>
                  <a:srgbClr val="FFFFFF"/>
                </a:solidFill>
                <a:latin typeface="Calibri"/>
              </a:rPr>
              <a:t>cheap accutane uk</a:t>
            </a:r>
            <a:br/>
            <a:r>
              <a:rPr b="false" i="false" strike="noStrike" sz="1200" u="none">
                <a:solidFill>
                  <a:srgbClr val="FFFFFF"/>
                </a:solidFill>
                <a:latin typeface="Calibri"/>
              </a:rPr>
              <a:t>They gave me an MRI of my brain, lots of tests, you name it</a:t>
            </a:r>
            <a:br/>
            <a:r>
              <a:rPr b="false" i="false" strike="noStrike" sz="1200" u="none">
                <a:solidFill>
                  <a:srgbClr val="FFFFFF"/>
                </a:solidFill>
                <a:latin typeface="Calibri"/>
              </a:rPr>
              <a:t>most dangerous prescription drugs accutane</a:t>
            </a:r>
            <a:br/>
            <a:r>
              <a:rPr b="false" i="false" strike="noStrike" sz="1200" u="none">
                <a:solidFill>
                  <a:srgbClr val="FFFFFF"/>
                </a:solidFill>
                <a:latin typeface="Calibri"/>
              </a:rPr>
              <a:t>The doctor thought my mom was mistaken that I had taken 40 mg because that would have arrested the breathing in a normal person</a:t>
            </a:r>
            <a:br/>
            <a:r>
              <a:rPr b="false" i="false" strike="noStrike" sz="1200" u="none">
                <a:solidFill>
                  <a:srgbClr val="FFFFFF"/>
                </a:solidFill>
                <a:latin typeface="Calibri"/>
              </a:rPr>
              <a:t>buy generic accutane online canada</a:t>
            </a:r>
            <a:br/>
            <a:r>
              <a:rPr b="false" i="false" strike="noStrike" sz="1200" u="none">
                <a:solidFill>
                  <a:srgbClr val="FFFFFF"/>
                </a:solidFill>
                <a:latin typeface="Calibri"/>
              </a:rPr>
              <a:t>how long does accutane results last</a:t>
            </a:r>
            <a:br/>
            <a:r>
              <a:rPr b="false" i="false" strike="noStrike" sz="1200" u="none">
                <a:solidFill>
                  <a:srgbClr val="FFFFFF"/>
                </a:solidFill>
                <a:latin typeface="Calibri"/>
              </a:rPr>
              <a:t>and one physician thought I might have lupus but another says no</a:t>
            </a:r>
            <a:br/>
            <a:r>
              <a:rPr b="false" i="false" strike="noStrike" sz="1200" u="none">
                <a:solidFill>
                  <a:srgbClr val="FFFFFF"/>
                </a:solidFill>
                <a:latin typeface="Calibri"/>
              </a:rPr>
              <a:t>accutane month 5 breakout</a:t>
            </a:r>
            <a:br/>
            <a:r>
              <a:rPr b="false" i="false" strike="noStrike" sz="1200" u="none">
                <a:solidFill>
                  <a:srgbClr val="FFFFFF"/>
                </a:solidFill>
                <a:latin typeface="Calibri"/>
              </a:rPr>
              <a:t>where can i buy accutane online safe</a:t>
            </a:r>
            <a:br/>
            <a:r>
              <a:rPr b="false" i="false" strike="noStrike" sz="1200" u="none">
                <a:solidFill>
                  <a:srgbClr val="FFFFFF"/>
                </a:solidFill>
                <a:latin typeface="Calibri"/>
              </a:rPr>
              <a:t>0 ݿݿ ��ݿ ,Hepburn's commission foreshadowed bespoke denim selections introduced in 2006 by Timothy Everest in addition to Evisu.</a:t>
            </a:r>
            <a:br/>
            <a:r>
              <a:rPr b="false" i="false" strike="noStrike" sz="1200" u="none">
                <a:solidFill>
                  <a:srgbClr val="FFFFFF"/>
                </a:solidFill>
                <a:latin typeface="Calibri"/>
              </a:rPr>
              <a:t>accutane 40 mg twice a day</a:t>
            </a:r>
            <a:br/>
            <a:r>
              <a:rPr b="false" i="false" strike="noStrike" sz="1200" u="none">
                <a:solidFill>
                  <a:srgbClr val="FFFFFF"/>
                </a:solidFill>
                <a:latin typeface="Calibri"/>
              </a:rPr>
              <a:t>Works great mixed with drop of purple</a:t>
            </a:r>
            <a:br/>
            <a:r>
              <a:rPr b="false" i="false" strike="noStrike" sz="1200" u="none">
                <a:solidFill>
                  <a:srgbClr val="FFFFFF"/>
                </a:solidFill>
                <a:latin typeface="Calibri"/>
              </a:rPr>
              <a:t>40 mg accutane twice day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3kk</a:t>
            </a:r>
            <a:br/>
            <a:r>
              <a:rPr b="false" i="false" strike="noStrike" sz="1200" u="none">
                <a:solidFill>
                  <a:srgbClr val="FFFFFF"/>
                </a:solidFill>
                <a:latin typeface="Calibri"/>
              </a:rPr>
              <a:t>best online accutane</a:t>
            </a:r>
            <a:br/>
            <a:r>
              <a:rPr b="false" i="false" strike="noStrike" sz="1200" u="none">
                <a:solidFill>
                  <a:srgbClr val="FFFFFF"/>
                </a:solidFill>
                <a:latin typeface="Calibri"/>
              </a:rPr>
              <a:t>ANTIMICROBIALS: Quinolones--2nd Generation NOTE: As of Apr 2007, the office no someone recommends fluoroquinolones for gonorrhoea because of spot underground rates</a:t>
            </a:r>
            <a:br/>
            <a:r>
              <a:rPr b="false" i="false" strike="noStrike" sz="1200" u="none">
                <a:solidFill>
                  <a:srgbClr val="FFFFFF"/>
                </a:solidFill>
                <a:latin typeface="Calibri"/>
              </a:rPr>
              <a:t>isotretinoin 40 mg capsule</a:t>
            </a:r>
            <a:br/>
            <a:r>
              <a:rPr b="false" i="false" strike="noStrike" sz="1200" u="none">
                <a:solidFill>
                  <a:srgbClr val="FFFFFF"/>
                </a:solidFill>
                <a:latin typeface="Calibri"/>
              </a:rPr>
              <a:t>10 mg accutane every other day</a:t>
            </a:r>
            <a:br/>
            <a:r>
              <a:rPr b="false" i="false" strike="noStrike" sz="1200" u="none">
                <a:solidFill>
                  <a:srgbClr val="FFFFFF"/>
                </a:solidFill>
                <a:latin typeface="Calibri"/>
              </a:rPr>
              <a:t>accutane results mild acne</a:t>
            </a:r>
            <a:br/>
            <a:r>
              <a:rPr b="false" i="false" strike="noStrike" sz="1200" u="none">
                <a:solidFill>
                  <a:srgbClr val="FFFFFF"/>
                </a:solidFill>
                <a:latin typeface="Calibri"/>
              </a:rPr>
              <a:t>order 40 mg accutane</a:t>
            </a:r>
            <a:br/>
            <a:r>
              <a:rPr b="false" i="false" strike="noStrike" sz="1200" u="none">
                <a:solidFill>
                  <a:srgbClr val="FFFFFF"/>
                </a:solidFill>
                <a:latin typeface="Calibri"/>
              </a:rPr>
              <a:t>Hold the dropper tip down with the other hand</a:t>
            </a:r>
            <a:br/>
            <a:r>
              <a:rPr b="false" i="false" strike="noStrike" sz="1200" u="none">
                <a:solidFill>
                  <a:srgbClr val="FFFFFF"/>
                </a:solidFill>
                <a:latin typeface="Calibri"/>
              </a:rPr>
              <a:t>isotretinoin news</a:t>
            </a:r>
            <a:br/>
            <a:r>
              <a:rPr b="false" i="false" strike="noStrike" sz="1200" u="none">
                <a:solidFill>
                  <a:srgbClr val="FFFFFF"/>
                </a:solidFill>
                <a:latin typeface="Calibri"/>
              </a:rPr>
              <a:t>All patients had facial acne, with 20 to 50 inflammatory lesions (ILs) and 30 to 100 noninflammatory lesions (NILs)</a:t>
            </a:r>
            <a:br/>
            <a:r>
              <a:rPr b="false" i="false" strike="noStrike" sz="1200" u="none">
                <a:solidFill>
                  <a:srgbClr val="FFFFFF"/>
                </a:solidFill>
                <a:latin typeface="Calibri"/>
              </a:rPr>
              <a:t>generic accutane india</a:t>
            </a:r>
            <a:br/>
            <a:r>
              <a:rPr b="false" i="false" strike="noStrike" sz="1200" u="none">
                <a:solidFill>
                  <a:srgbClr val="FFFFFF"/>
                </a:solidFill>
                <a:latin typeface="Calibri"/>
              </a:rPr>
              <a:t>At the same time, studies show that much of the unapproved use of Neurontin   isn&amp;rsquo;t even effective.</a:t>
            </a:r>
            <a:br/>
            <a:r>
              <a:rPr b="false" i="false" strike="noStrike" sz="1200" u="none">
                <a:solidFill>
                  <a:srgbClr val="FFFFFF"/>
                </a:solidFill>
                <a:latin typeface="Calibri"/>
              </a:rPr>
              <a:t>buy accutane 30mg</a:t>
            </a:r>
            <a:br/>
            <a:r>
              <a:rPr b="false" i="false" strike="noStrike" sz="1200" u="none">
                <a:solidFill>
                  <a:srgbClr val="FFFFFF"/>
                </a:solidFill>
                <a:latin typeface="Calibri"/>
              </a:rPr>
              <a:t>online accutane reviews</a:t>
            </a:r>
            <a:br/>
            <a:r>
              <a:rPr b="false" i="false" strike="noStrike" sz="1200" u="none">
                <a:solidFill>
                  <a:srgbClr val="FFFFFF"/>
                </a:solidFill>
                <a:latin typeface="Calibri"/>
              </a:rPr>
              <a:t>accutane dosage 40 mg</a:t>
            </a:r>
            <a:br/>
            <a:r>
              <a:rPr b="false" i="false" strike="noStrike" sz="1200" u="none">
                <a:solidFill>
                  <a:srgbClr val="FFFFFF"/>
                </a:solidFill>
                <a:latin typeface="Calibri"/>
              </a:rPr>
              <a:t>When approved, the FDA saw that the risks were acceptable in the face of the benefits (both in androgenic alopecia and BPH)</a:t>
            </a:r>
            <a:br/>
            <a:r>
              <a:rPr b="false" i="false" strike="noStrike" sz="1200" u="none">
                <a:solidFill>
                  <a:srgbClr val="FFFFFF"/>
                </a:solidFill>
                <a:latin typeface="Calibri"/>
              </a:rPr>
              <a:t>buying accutane online forum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accutane cost canada</a:t>
            </a:r>
            <a:br/>
            <a:r>
              <a:rPr b="false" i="false" strike="noStrike" sz="1200" u="none">
                <a:solidFill>
                  <a:srgbClr val="FFFFFF"/>
                </a:solidFill>
                <a:latin typeface="Calibri"/>
              </a:rPr>
              <a:t>A serious allergic reaction to Macrobid (Nitrofurantoin) 100mg is unlikely, but seek immediate medical attention if it occurs</a:t>
            </a:r>
            <a:br/>
            <a:r>
              <a:rPr b="false" i="false" strike="noStrike" sz="1200" u="none">
                <a:solidFill>
                  <a:srgbClr val="FFFFFF"/>
                </a:solidFill>
                <a:latin typeface="Calibri"/>
              </a:rPr>
              <a:t>how much vitamin a is in 30 mg of accutane</a:t>
            </a:r>
            <a:br/>
            <a:r>
              <a:rPr b="false" i="false" strike="noStrike" sz="1200" u="none">
                <a:solidFill>
                  <a:srgbClr val="FFFFFF"/>
                </a:solidFill>
                <a:latin typeface="Calibri"/>
              </a:rPr>
              <a:t>isotretinoin 5</a:t>
            </a:r>
            <a:br/>
            <a:r>
              <a:rPr b="false" i="false" strike="noStrike" sz="1200" u="none">
                <a:solidFill>
                  <a:srgbClr val="FFFFFF"/>
                </a:solidFill>
                <a:latin typeface="Calibri"/>
              </a:rPr>
              <a:t>isotretinoin blog</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accutane price australia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Buy Cheap Accutane Online - Where To Get Accutane Online</dc:title>
  <dc:description>Accutane online mastercard, accutane 40 mg price, amnesteem (generic accutane) rx, buy generic accutane 40 mg, isotretinoin medscape, 40 mg accutane twice day, isotretinoin news</dc:description>
  <dc:subject>Buy Cheap Accutane Online - Where To Get Accutane Online</dc:subject>
  <cp:keywords>cheapest accutane online, buy isotretinoin online india, cost accutane for acne, can you order accutane online, do need prescription buy accutane, how long to get accutane out of system, accutane manufacturers, isotretinoin 40 mg capsule, order 40 mg accutane, generic accutane india</cp:keywords>
  <cp:category/>
</cp:coreProperties>
</file>