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Discount Abilify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2mg of abilify cause weight gain</a:t>
            </a:r>
            <a:br/>
            <a:r>
              <a:rPr b="false" i="false" strike="noStrike" sz="1200" u="none">
                <a:solidFill>
                  <a:srgbClr val="FFFFFF"/>
                </a:solidFill>
                <a:latin typeface="Calibri"/>
              </a:rPr>
              <a:t>abilify for depression dosage</a:t>
            </a:r>
            <a:br/>
            <a:r>
              <a:rPr b="false" i="false" strike="noStrike" sz="1200" u="none">
                <a:solidFill>
                  <a:srgbClr val="FFFFFF"/>
                </a:solidFill>
                <a:latin typeface="Calibri"/>
              </a:rPr>
              <a:t>buy generic abilify</a:t>
            </a:r>
            <a:br/>
            <a:r>
              <a:rPr b="false" i="false" strike="noStrike" sz="1200" u="none">
                <a:solidFill>
                  <a:srgbClr val="FFFFFF"/>
                </a:solidFill>
                <a:latin typeface="Calibri"/>
              </a:rPr>
              <a:t>With the Smarter Solutions for Students Act (H.R</a:t>
            </a:r>
            <a:br/>
            <a:r>
              <a:rPr b="false" i="false" strike="noStrike" sz="1200" u="none">
                <a:solidFill>
                  <a:srgbClr val="FFFFFF"/>
                </a:solidFill>
                <a:latin typeface="Calibri"/>
              </a:rPr>
              <a:t>rx abilify</a:t>
            </a:r>
            <a:br/>
            <a:r>
              <a:rPr b="false" i="false" strike="noStrike" sz="1200" u="none">
                <a:solidFill>
                  <a:srgbClr val="FFFFFF"/>
                </a:solidFill>
                <a:latin typeface="Calibri"/>
              </a:rPr>
              <a:t>also my vision narrowed, sort of like tunnel vision, the edges of my peripherals blurred anmd almost seemed to cloud over, im gonna spend a bit longer looking to see if anything else happens</a:t>
            </a:r>
            <a:br/>
            <a:r>
              <a:rPr b="false" i="false" strike="noStrike" sz="1200" u="none">
                <a:solidFill>
                  <a:srgbClr val="FFFFFF"/>
                </a:solidFill>
                <a:latin typeface="Calibri"/>
              </a:rPr>
              <a:t>abilify 15 mg tabletta</a:t>
            </a:r>
            <a:br/>
            <a:r>
              <a:rPr b="false" i="false" strike="noStrike" sz="1200" u="none">
                <a:solidFill>
                  <a:srgbClr val="FFFFFF"/>
                </a:solidFill>
                <a:latin typeface="Calibri"/>
              </a:rPr>
              <a:t>abilify price increase</a:t>
            </a:r>
            <a:br/>
            <a:r>
              <a:rPr b="false" i="false" strike="noStrike" sz="1200" u="none">
                <a:solidFill>
                  <a:srgbClr val="FFFFFF"/>
                </a:solidFill>
                <a:latin typeface="Calibri"/>
              </a:rPr>
              <a:t>help buying abilify</a:t>
            </a:r>
            <a:br/>
            <a:r>
              <a:rPr b="false" i="false" strike="noStrike" sz="1200" u="none">
                <a:solidFill>
                  <a:srgbClr val="FFFFFF"/>
                </a:solidFill>
                <a:latin typeface="Calibri"/>
              </a:rPr>
              <a:t>abilify coupon printable</a:t>
            </a:r>
            <a:br/>
            <a:r>
              <a:rPr b="false" i="false" strike="noStrike" sz="1200" u="none">
                <a:solidFill>
                  <a:srgbClr val="FFFFFF"/>
                </a:solidFill>
                <a:latin typeface="Calibri"/>
              </a:rPr>
              <a:t>DAN KOTA BESAR LAINNYA JUGA BAHKAN MANCA NEGARA</a:t>
            </a:r>
            <a:br/>
            <a:r>
              <a:rPr b="false" i="false" strike="noStrike" sz="1200" u="none">
                <a:solidFill>
                  <a:srgbClr val="FFFFFF"/>
                </a:solidFill>
                <a:latin typeface="Calibri"/>
              </a:rPr>
              <a:t>buy abilify in mexico</a:t>
            </a:r>
            <a:br/>
            <a:r>
              <a:rPr b="false" i="false" strike="noStrike" sz="1200" u="none">
                <a:solidFill>
                  <a:srgbClr val="FFFFFF"/>
                </a:solidFill>
                <a:latin typeface="Calibri"/>
              </a:rPr>
              <a:t>abilify 15 mg tablet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generic cost</a:t>
            </a:r>
            <a:br/>
            <a:r>
              <a:rPr b="false" i="false" strike="noStrike" sz="1200" u="none">
                <a:solidFill>
                  <a:srgbClr val="FFFFFF"/>
                </a:solidFill>
                <a:latin typeface="Calibri"/>
              </a:rPr>
              <a:t>2mg abilify</a:t>
            </a:r>
            <a:br/>
            <a:r>
              <a:rPr b="false" i="false" strike="noStrike" sz="1200" u="none">
                <a:solidFill>
                  <a:srgbClr val="FFFFFF"/>
                </a:solidFill>
                <a:latin typeface="Calibri"/>
              </a:rPr>
              <a:t>abilify 1 mg /ml</a:t>
            </a:r>
            <a:br/>
            <a:r>
              <a:rPr b="false" i="false" strike="noStrike" sz="1200" u="none">
                <a:solidFill>
                  <a:srgbClr val="FFFFFF"/>
                </a:solidFill>
                <a:latin typeface="Calibri"/>
              </a:rPr>
              <a:t>does abilify 15 mg look like</a:t>
            </a:r>
            <a:br/>
            <a:r>
              <a:rPr b="false" i="false" strike="noStrike" sz="1200" u="none">
                <a:solidFill>
                  <a:srgbClr val="FFFFFF"/>
                </a:solidFill>
                <a:latin typeface="Calibri"/>
              </a:rPr>
              <a:t>order abilify online canada</a:t>
            </a:r>
            <a:br/>
            <a:r>
              <a:rPr b="false" i="false" strike="noStrike" sz="1200" u="none">
                <a:solidFill>
                  <a:srgbClr val="FFFFFF"/>
                </a:solidFill>
                <a:latin typeface="Calibri"/>
              </a:rPr>
              <a:t>purchase aripiprazole online</a:t>
            </a:r>
            <a:br/>
            <a:r>
              <a:rPr b="false" i="false" strike="noStrike" sz="1200" u="none">
                <a:solidFill>
                  <a:srgbClr val="FFFFFF"/>
                </a:solidFill>
                <a:latin typeface="Calibri"/>
              </a:rPr>
              <a:t>abilify 15 mg tab</a:t>
            </a:r>
            <a:br/>
            <a:r>
              <a:rPr b="false" i="false" strike="noStrike" sz="1200" u="none">
                <a:solidFill>
                  <a:srgbClr val="FFFFFF"/>
                </a:solidFill>
                <a:latin typeface="Calibri"/>
              </a:rPr>
              <a:t>abilify pill doses</a:t>
            </a:r>
            <a:br/>
            <a:r>
              <a:rPr b="false" i="false" strike="noStrike" sz="1200" u="none">
                <a:solidFill>
                  <a:srgbClr val="FFFFFF"/>
                </a:solidFill>
                <a:latin typeface="Calibri"/>
              </a:rPr>
              <a:t>It is highly specific generic viagra is not so can do with sprains</a:t>
            </a:r>
            <a:br/>
            <a:r>
              <a:rPr b="false" i="false" strike="noStrike" sz="1200" u="none">
                <a:solidFill>
                  <a:srgbClr val="FFFFFF"/>
                </a:solidFill>
                <a:latin typeface="Calibri"/>
              </a:rPr>
              <a:t>trazodone lexapro abilify</a:t>
            </a:r>
            <a:br/>
            <a:r>
              <a:rPr b="false" i="false" strike="noStrike" sz="1200" u="none">
                <a:solidFill>
                  <a:srgbClr val="FFFFFF"/>
                </a:solidFill>
                <a:latin typeface="Calibri"/>
              </a:rPr>
              <a:t>cost of abilify</a:t>
            </a:r>
            <a:br/>
            <a:r>
              <a:rPr b="false" i="false" strike="noStrike" sz="1200" u="none">
                <a:solidFill>
                  <a:srgbClr val="FFFFFF"/>
                </a:solidFill>
                <a:latin typeface="Calibri"/>
              </a:rPr>
              <a:t>abilify coupons from manufacturer</a:t>
            </a:r>
            <a:br/>
            <a:r>
              <a:rPr b="false" i="false" strike="noStrike" sz="1200" u="none">
                <a:solidFill>
                  <a:srgbClr val="FFFFFF"/>
                </a:solidFill>
                <a:latin typeface="Calibri"/>
              </a:rPr>
              <a:t>abilify lawsuit 2013</a:t>
            </a:r>
            <a:br/>
            <a:r>
              <a:rPr b="false" i="false" strike="noStrike" sz="1200" u="none">
                <a:solidFill>
                  <a:srgbClr val="FFFFFF"/>
                </a:solidFill>
                <a:latin typeface="Calibri"/>
              </a:rPr>
              <a:t>generic aripiprazole canada</a:t>
            </a:r>
            <a:br/>
            <a:r>
              <a:rPr b="false" i="false" strike="noStrike" sz="1200" u="none">
                <a:solidFill>
                  <a:srgbClr val="FFFFFF"/>
                </a:solidFill>
                <a:latin typeface="Calibri"/>
              </a:rPr>
              <a:t>there generic equivalent abilify</a:t>
            </a:r>
            <a:br/>
            <a:r>
              <a:rPr b="false" i="false" strike="noStrike" sz="1200" u="none">
                <a:solidFill>
                  <a:srgbClr val="FFFFFF"/>
                </a:solidFill>
                <a:latin typeface="Calibri"/>
              </a:rPr>
              <a:t>And since this is a one time shot at answering your question, I don&amp;#039;t have a chance to find out more about your particular situation</a:t>
            </a:r>
            <a:br/>
            <a:r>
              <a:rPr b="false" i="false" strike="noStrike" sz="1200" u="none">
                <a:solidFill>
                  <a:srgbClr val="FFFFFF"/>
                </a:solidFill>
                <a:latin typeface="Calibri"/>
              </a:rPr>
              <a:t>abilify sale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4 mg abilify</a:t>
            </a:r>
            <a:br/>
            <a:r>
              <a:rPr b="false" i="false" strike="noStrike" sz="1200" u="none">
                <a:solidFill>
                  <a:srgbClr val="FFFFFF"/>
                </a:solidFill>
                <a:latin typeface="Calibri"/>
              </a:rPr>
              <a:t>abilify 15 mg wikipedia</a:t>
            </a:r>
            <a:br/>
            <a:r>
              <a:rPr b="false" i="false" strike="noStrike" sz="1200" u="none">
                <a:solidFill>
                  <a:srgbClr val="FFFFFF"/>
                </a:solidFill>
                <a:latin typeface="Calibri"/>
              </a:rPr>
              <a:t>price of abilify at walmart</a:t>
            </a:r>
            <a:br/>
            <a:r>
              <a:rPr b="false" i="false" strike="noStrike" sz="1200" u="none">
                <a:solidFill>
                  <a:srgbClr val="FFFFFF"/>
                </a:solidFill>
                <a:latin typeface="Calibri"/>
              </a:rPr>
              <a:t>15 mg abilify</a:t>
            </a:r>
            <a:br/>
            <a:r>
              <a:rPr b="false" i="false" strike="noStrike" sz="1200" u="none">
                <a:solidFill>
                  <a:srgbClr val="FFFFFF"/>
                </a:solidFill>
                <a:latin typeface="Calibri"/>
              </a:rPr>
              <a:t>can you buy abilify online</a:t>
            </a:r>
            <a:br/>
            <a:r>
              <a:rPr b="false" i="false" strike="noStrike" sz="1200" u="none">
                <a:solidFill>
                  <a:srgbClr val="FFFFFF"/>
                </a:solidFill>
                <a:latin typeface="Calibri"/>
              </a:rPr>
              <a:t>abilify 20 mg tablet</a:t>
            </a:r>
            <a:br/>
            <a:r>
              <a:rPr b="false" i="false" strike="noStrike" sz="1200" u="none">
                <a:solidFill>
                  <a:srgbClr val="FFFFFF"/>
                </a:solidFill>
                <a:latin typeface="Calibri"/>
              </a:rPr>
              <a:t>Doctor kept changing the dosage to my symptoms and I ended up on Armour 180 mg along with Levothyroid 125 mcg, which normally worked well</a:t>
            </a:r>
            <a:br/>
            <a:r>
              <a:rPr b="false" i="false" strike="noStrike" sz="1200" u="none">
                <a:solidFill>
                  <a:srgbClr val="FFFFFF"/>
                </a:solidFill>
                <a:latin typeface="Calibri"/>
              </a:rPr>
              <a:t>abilify discount coupons</a:t>
            </a:r>
            <a:br/>
            <a:r>
              <a:rPr b="false" i="false" strike="noStrike" sz="1200" u="none">
                <a:solidFill>
                  <a:srgbClr val="FFFFFF"/>
                </a:solidFill>
                <a:latin typeface="Calibri"/>
              </a:rPr>
              <a:t>abilify 5 mg depressione</a:t>
            </a:r>
            <a:br/>
            <a:r>
              <a:rPr b="false" i="false" strike="noStrike" sz="1200" u="none">
                <a:solidFill>
                  <a:srgbClr val="FFFFFF"/>
                </a:solidFill>
                <a:latin typeface="Calibri"/>
              </a:rPr>
              <a:t>Mant&amp;eacute;ngase fuera del alcance de los nios</a:t>
            </a:r>
            <a:br/>
            <a:r>
              <a:rPr b="false" i="false" strike="noStrike" sz="1200" u="none">
                <a:solidFill>
                  <a:srgbClr val="FFFFFF"/>
                </a:solidFill>
                <a:latin typeface="Calibri"/>
              </a:rPr>
              <a:t>abilify pills</a:t>
            </a:r>
            <a:br/>
            <a:r>
              <a:rPr b="false" i="false" strike="noStrike" sz="1200" u="none">
                <a:solidFill>
                  <a:srgbClr val="FFFFFF"/>
                </a:solidFill>
                <a:latin typeface="Calibri"/>
              </a:rPr>
              <a:t>how much does 5mg of abilify cost</a:t>
            </a:r>
            <a:br/>
            <a:r>
              <a:rPr b="false" i="false" strike="noStrike" sz="1200" u="none">
                <a:solidFill>
                  <a:srgbClr val="FFFFFF"/>
                </a:solidFill>
                <a:latin typeface="Calibri"/>
              </a:rPr>
              <a:t>Bartley J, Brown A, Elton R, et al: Double-blind randomized trial of mifepristone in combination with vaginal gemeprost of misoprostol for induction of abortion up to 63 days&amp;rsquo; gestation</a:t>
            </a:r>
            <a:br/>
            <a:r>
              <a:rPr b="false" i="false" strike="noStrike" sz="1200" u="none">
                <a:solidFill>
                  <a:srgbClr val="FFFFFF"/>
                </a:solidFill>
                <a:latin typeface="Calibri"/>
              </a:rPr>
              <a:t>monthly cost abilify</a:t>
            </a:r>
            <a:br/>
            <a:r>
              <a:rPr b="false" i="false" strike="noStrike" sz="1200" u="none">
                <a:solidFill>
                  <a:srgbClr val="FFFFFF"/>
                </a:solidFill>
                <a:latin typeface="Calibri"/>
              </a:rPr>
              <a:t>10 mg abilify depression</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abilify prescription drug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lawsuit diabetes</a:t>
            </a:r>
            <a:br/>
            <a:r>
              <a:rPr b="false" i="false" strike="noStrike" sz="1200" u="none">
                <a:solidFill>
                  <a:srgbClr val="FFFFFF"/>
                </a:solidFill>
                <a:latin typeface="Calibri"/>
              </a:rPr>
              <a:t>cost of abilify 15 mg</a:t>
            </a:r>
            <a:br/>
            <a:r>
              <a:rPr b="false" i="false" strike="noStrike" sz="1200" u="none">
                <a:solidFill>
                  <a:srgbClr val="FFFFFF"/>
                </a:solidFill>
                <a:latin typeface="Calibri"/>
              </a:rPr>
              <a:t>buy abilify no prescription</a:t>
            </a:r>
            <a:br/>
            <a:r>
              <a:rPr b="false" i="false" strike="noStrike" sz="1200" u="none">
                <a:solidFill>
                  <a:srgbClr val="FFFFFF"/>
                </a:solidFill>
                <a:latin typeface="Calibri"/>
              </a:rPr>
              <a:t>These medicines act on the serotonin-system in the brain by increasing the serotonin level</a:t>
            </a:r>
            <a:br/>
            <a:r>
              <a:rPr b="false" i="false" strike="noStrike" sz="1200" u="none">
                <a:solidFill>
                  <a:srgbClr val="FFFFFF"/>
                </a:solidFill>
                <a:latin typeface="Calibri"/>
              </a:rPr>
              <a:t>abilify tabl 15 mg</a:t>
            </a:r>
            <a:br/>
            <a:r>
              <a:rPr b="false" i="false" strike="noStrike" sz="1200" u="none">
                <a:solidFill>
                  <a:srgbClr val="FFFFFF"/>
                </a:solidFill>
                <a:latin typeface="Calibri"/>
              </a:rPr>
              <a:t>abilify 15 mg treatment</a:t>
            </a:r>
            <a:br/>
            <a:r>
              <a:rPr b="false" i="false" strike="noStrike" sz="1200" u="none">
                <a:solidFill>
                  <a:srgbClr val="FFFFFF"/>
                </a:solidFill>
                <a:latin typeface="Calibri"/>
              </a:rPr>
              <a:t>Still haven&amp;#39;t figured out how to be kind and gentle with me......I pray one day I can, because I know when that day comes, my whole life will change</a:t>
            </a:r>
            <a:br/>
            <a:r>
              <a:rPr b="false" i="false" strike="noStrike" sz="1200" u="none">
                <a:solidFill>
                  <a:srgbClr val="FFFFFF"/>
                </a:solidFill>
                <a:latin typeface="Calibri"/>
              </a:rPr>
              <a:t>order aripiprazole online</a:t>
            </a:r>
            <a:br/>
            <a:r>
              <a:rPr b="false" i="false" strike="noStrike" sz="1200" u="none">
                <a:solidFill>
                  <a:srgbClr val="FFFFFF"/>
                </a:solidFill>
                <a:latin typeface="Calibri"/>
              </a:rPr>
              <a:t>cost of abilify maintena</a:t>
            </a:r>
            <a:br/>
            <a:r>
              <a:rPr b="false" i="false" strike="noStrike" sz="1200" u="none">
                <a:solidFill>
                  <a:srgbClr val="FFFFFF"/>
                </a:solidFill>
                <a:latin typeface="Calibri"/>
              </a:rPr>
              <a:t>abilify discount card</a:t>
            </a:r>
            <a:br/>
            <a:r>
              <a:rPr b="false" i="false" strike="noStrike" sz="1200" u="none">
                <a:solidFill>
                  <a:srgbClr val="FFFFFF"/>
                </a:solidFill>
                <a:latin typeface="Calibri"/>
              </a:rPr>
              <a:t>how much does abilify cost in canada</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price abilify canada</a:t>
            </a:r>
            <a:br/>
            <a:r>
              <a:rPr b="false" i="false" strike="noStrike" sz="1200" u="none">
                <a:solidFill>
                  <a:srgbClr val="FFFFFF"/>
                </a:solidFill>
                <a:latin typeface="Calibri"/>
              </a:rPr>
              <a:t>abilify 30 mg fiyat</a:t>
            </a:r>
            <a:br/>
            <a:r>
              <a:rPr b="false" i="false" strike="noStrike" sz="1200" u="none">
                <a:solidFill>
                  <a:srgbClr val="FFFFFF"/>
                </a:solidFill>
                <a:latin typeface="Calibri"/>
              </a:rPr>
              <a:t>adding abilify to effexor xr</a:t>
            </a:r>
            <a:br/>
            <a:r>
              <a:rPr b="false" i="false" strike="noStrike" sz="1200" u="none">
                <a:solidFill>
                  <a:srgbClr val="FFFFFF"/>
                </a:solidFill>
                <a:latin typeface="Calibri"/>
              </a:rPr>
              <a:t>buy generic aripiprazole</a:t>
            </a:r>
            <a:br/>
            <a:r>
              <a:rPr b="false" i="false" strike="noStrike" sz="1200" u="none">
                <a:solidFill>
                  <a:srgbClr val="FFFFFF"/>
                </a:solidFill>
                <a:latin typeface="Calibri"/>
              </a:rPr>
              <a:t>How much exactly? This depends on many factors, including your body weight, previous exposure to Xanax, metabolism, etc</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aripiprazole abilify mechanism of action</a:t>
            </a:r>
            <a:br/>
            <a:r>
              <a:rPr b="false" i="false" strike="noStrike" sz="1200" u="none">
                <a:solidFill>
                  <a:srgbClr val="FFFFFF"/>
                </a:solidFill>
                <a:latin typeface="Calibri"/>
              </a:rPr>
              <a:t>cheapest abilify</a:t>
            </a:r>
            <a:br/>
            <a:r>
              <a:rPr b="false" i="false" strike="noStrike" sz="1200" u="none">
                <a:solidFill>
                  <a:srgbClr val="FFFFFF"/>
                </a:solidFill>
                <a:latin typeface="Calibri"/>
              </a:rPr>
              <a:t>It is utterly noninvasive as it does not equal necessary the injec- tion of counterpoint, which is paragon, specially in patients with nephritic loser</a:t>
            </a:r>
            <a:br/>
            <a:r>
              <a:rPr b="false" i="false" strike="noStrike" sz="1200" u="none">
                <a:solidFill>
                  <a:srgbClr val="FFFFFF"/>
                </a:solidFill>
                <a:latin typeface="Calibri"/>
              </a:rPr>
              <a:t>aripiprazole order online</a:t>
            </a:r>
            <a:br/>
            <a:r>
              <a:rPr b="false" i="false" strike="noStrike" sz="1200" u="none">
                <a:solidFill>
                  <a:srgbClr val="FFFFFF"/>
                </a:solidFill>
                <a:latin typeface="Calibri"/>
              </a:rPr>
              <a:t>I&amp;rsquo;m not surprised I didn&amp;rsquo;t make the connection because last weekend I fell and hit my head and thought I gave myself another concussion (depression is a symptom of concussion)</a:t>
            </a:r>
            <a:br/>
            <a:r>
              <a:rPr b="false" i="false" strike="noStrike" sz="1200" u="none">
                <a:solidFill>
                  <a:srgbClr val="FFFFFF"/>
                </a:solidFill>
                <a:latin typeface="Calibri"/>
              </a:rPr>
              <a:t>abilify information in spanish</a:t>
            </a:r>
            <a:br/>
            <a:r>
              <a:rPr b="false" i="false" strike="noStrike" sz="1200" u="none">
                <a:solidFill>
                  <a:srgbClr val="FFFFFF"/>
                </a:solidFill>
                <a:latin typeface="Calibri"/>
              </a:rPr>
              <a:t>cost of abilify at costco</a:t>
            </a:r>
            <a:br/>
            <a:r>
              <a:rPr b="false" i="false" strike="noStrike" sz="1200" u="none">
                <a:solidFill>
                  <a:srgbClr val="FFFFFF"/>
                </a:solidFill>
                <a:latin typeface="Calibri"/>
              </a:rPr>
              <a:t>abilify coupon for medicare</a:t>
            </a:r>
            <a:br/>
            <a:r>
              <a:rPr b="false" i="false" strike="noStrike" sz="1200" u="none">
                <a:solidFill>
                  <a:srgbClr val="FFFFFF"/>
                </a:solidFill>
                <a:latin typeface="Calibri"/>
              </a:rPr>
              <a:t>Not sure if I can find a physician that would be willing to write a rX for it.</a:t>
            </a:r>
            <a:br/>
            <a:r>
              <a:rPr b="false" i="false" strike="noStrike" sz="1200" u="none">
                <a:solidFill>
                  <a:srgbClr val="FFFFFF"/>
                </a:solidFill>
                <a:latin typeface="Calibri"/>
              </a:rPr>
              <a:t>abilify xr</a:t>
            </a:r>
            <a:br/>
            <a:r>
              <a:rPr b="false" i="false" strike="noStrike" sz="1200" u="none">
                <a:solidFill>
                  <a:srgbClr val="FFFFFF"/>
                </a:solidFill>
                <a:latin typeface="Calibri"/>
              </a:rPr>
              <a:t>A: The clinical studies on Rogaine have looked only at its effect of hair regrowth on the crown -- or top -- of the head</a:t>
            </a:r>
            <a:br/>
            <a:r>
              <a:rPr b="false" i="false" strike="noStrike" sz="1200" u="none">
                <a:solidFill>
                  <a:srgbClr val="FFFFFF"/>
                </a:solidFill>
                <a:latin typeface="Calibri"/>
              </a:rPr>
              <a:t>cost of abilify at walgreens</a:t>
            </a:r>
            <a:br/>
            <a:r>
              <a:rPr b="false" i="false" strike="noStrike" sz="1200" u="none">
                <a:solidFill>
                  <a:srgbClr val="FFFFFF"/>
                </a:solidFill>
                <a:latin typeface="Calibri"/>
              </a:rPr>
              <a:t>abilify 10 mg reviews</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abilify pill colors</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abilify 15 mg tabletten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Most recently, I was started on Pristiq</a:t>
            </a:r>
            <a:br/>
            <a:r>
              <a:rPr b="false" i="false" strike="noStrike" sz="1200" u="none">
                <a:solidFill>
                  <a:srgbClr val="FFFFFF"/>
                </a:solidFill>
                <a:latin typeface="Calibri"/>
              </a:rPr>
              <a:t>does 5 mg abilify cause weight gain</a:t>
            </a:r>
            <a:br/>
            <a:r>
              <a:rPr b="false" i="false" strike="noStrike" sz="1200" u="none">
                <a:solidFill>
                  <a:srgbClr val="FFFFFF"/>
                </a:solidFill>
                <a:latin typeface="Calibri"/>
              </a:rPr>
              <a:t>abilify pill size</a:t>
            </a:r>
            <a:br/>
            <a:r>
              <a:rPr b="false" i="false" strike="noStrike" sz="1200" u="none">
                <a:solidFill>
                  <a:srgbClr val="FFFFFF"/>
                </a:solidFill>
                <a:latin typeface="Calibri"/>
              </a:rPr>
              <a:t>abilify tablets 2mg</a:t>
            </a:r>
            <a:br/>
            <a:r>
              <a:rPr b="false" i="false" strike="noStrike" sz="1200" u="none">
                <a:solidFill>
                  <a:srgbClr val="FFFFFF"/>
                </a:solidFill>
                <a:latin typeface="Calibri"/>
              </a:rPr>
              <a:t>aripiprazole (abilify) contraindications</a:t>
            </a:r>
            <a:br/>
            <a:r>
              <a:rPr b="false" i="false" strike="noStrike" sz="1200" u="none">
                <a:solidFill>
                  <a:srgbClr val="FFFFFF"/>
                </a:solidFill>
                <a:latin typeface="Calibri"/>
              </a:rPr>
              <a:t>cheap abilify</a:t>
            </a:r>
            <a:br/>
            <a:r>
              <a:rPr b="false" i="false" strike="noStrike" sz="1200" u="none">
                <a:solidFill>
                  <a:srgbClr val="FFFFFF"/>
                </a:solidFill>
                <a:latin typeface="Calibri"/>
              </a:rPr>
              <a:t>abilify aripiprazole 5 mg</a:t>
            </a:r>
            <a:br/>
            <a:r>
              <a:rPr b="false" i="false" strike="noStrike" sz="1200" u="none">
                <a:solidFill>
                  <a:srgbClr val="FFFFFF"/>
                </a:solidFill>
                <a:latin typeface="Calibri"/>
              </a:rPr>
              <a:t>I guess I should have mentioned I am 66</a:t>
            </a:r>
            <a:br/>
            <a:r>
              <a:rPr b="false" i="false" strike="noStrike" sz="1200" u="none">
                <a:solidFill>
                  <a:srgbClr val="FFFFFF"/>
                </a:solidFill>
                <a:latin typeface="Calibri"/>
              </a:rPr>
              <a:t>generic aripiprazole 5 mg</a:t>
            </a:r>
            <a:br/>
            <a:r>
              <a:rPr b="false" i="false" strike="noStrike" sz="1200" u="none">
                <a:solidFill>
                  <a:srgbClr val="FFFFFF"/>
                </a:solidFill>
                <a:latin typeface="Calibri"/>
              </a:rPr>
              <a:t>order abilify online</a:t>
            </a:r>
            <a:br/>
            <a:r>
              <a:rPr b="false" i="false" strike="noStrike" sz="1200" u="none">
                <a:solidFill>
                  <a:srgbClr val="FFFFFF"/>
                </a:solidFill>
                <a:latin typeface="Calibri"/>
              </a:rPr>
              <a:t>how to get abilify cheaper</a:t>
            </a:r>
            <a:br/>
            <a:r>
              <a:rPr b="false" i="false" strike="noStrike" sz="1200" u="none">
                <a:solidFill>
                  <a:srgbClr val="FFFFFF"/>
                </a:solidFill>
                <a:latin typeface="Calibri"/>
              </a:rPr>
              <a:t>Curing scabies is rather easy with the administration of prescription scabicide drugs</a:t>
            </a:r>
            <a:br/>
            <a:r>
              <a:rPr b="false" i="false" strike="noStrike" sz="1200" u="none">
                <a:solidFill>
                  <a:srgbClr val="FFFFFF"/>
                </a:solidFill>
                <a:latin typeface="Calibri"/>
              </a:rPr>
              <a:t>abilify 30 mg 28 tablet</a:t>
            </a:r>
            <a:br/>
            <a:r>
              <a:rPr b="false" i="false" strike="noStrike" sz="1200" u="none">
                <a:solidFill>
                  <a:srgbClr val="FFFFFF"/>
                </a:solidFill>
                <a:latin typeface="Calibri"/>
              </a:rPr>
              <a:t>Women need 2 negative pregnancy tests before isotretinoin can be prescribed.</a:t>
            </a:r>
            <a:br/>
            <a:r>
              <a:rPr b="false" i="false" strike="noStrike" sz="1200" u="none">
                <a:solidFill>
                  <a:srgbClr val="FFFFFF"/>
                </a:solidFill>
                <a:latin typeface="Calibri"/>
              </a:rPr>
              <a:t>cheaper than abilify</a:t>
            </a:r>
            <a:br/>
            <a:r>
              <a:rPr b="false" i="false" strike="noStrike" sz="1200" u="none">
                <a:solidFill>
                  <a:srgbClr val="FFFFFF"/>
                </a:solidFill>
                <a:latin typeface="Calibri"/>
              </a:rPr>
              <a:t>abilify cost in canada</a:t>
            </a:r>
            <a:br/>
            <a:r>
              <a:rPr b="false" i="false" strike="noStrike" sz="1200" u="none">
                <a:solidFill>
                  <a:srgbClr val="FFFFFF"/>
                </a:solidFill>
                <a:latin typeface="Calibri"/>
              </a:rPr>
              <a:t>abilify 30 mg cost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abilify</a:t>
            </a:r>
            <a:br/>
            <a:r>
              <a:rPr b="false" i="false" strike="noStrike" sz="1200" u="none">
                <a:solidFill>
                  <a:srgbClr val="FFFFFF"/>
                </a:solidFill>
                <a:latin typeface="Calibri"/>
              </a:rPr>
              <a:t>is 20 mg of abilify a high dose</a:t>
            </a:r>
            <a:br/>
            <a:r>
              <a:rPr b="false" i="false" strike="noStrike" sz="1200" u="none">
                <a:solidFill>
                  <a:srgbClr val="FFFFFF"/>
                </a:solidFill>
                <a:latin typeface="Calibri"/>
              </a:rPr>
              <a:t>Happy is a long way from where I am, and frankly (at 68yrs) can&amp;rsquo;t see that changing</a:t>
            </a:r>
            <a:br/>
            <a:r>
              <a:rPr b="false" i="false" strike="noStrike" sz="1200" u="none">
                <a:solidFill>
                  <a:srgbClr val="FFFFFF"/>
                </a:solidFill>
                <a:latin typeface="Calibri"/>
              </a:rPr>
              <a:t>10 mg abilify weight gain</a:t>
            </a:r>
            <a:br/>
            <a:r>
              <a:rPr b="false" i="false" strike="noStrike" sz="1200" u="none">
                <a:solidFill>
                  <a:srgbClr val="FFFFFF"/>
                </a:solidFill>
                <a:latin typeface="Calibri"/>
              </a:rPr>
              <a:t>abilify information sheet</a:t>
            </a:r>
            <a:br/>
            <a:r>
              <a:rPr b="false" i="false" strike="noStrike" sz="1200" u="none">
                <a:solidFill>
                  <a:srgbClr val="FFFFFF"/>
                </a:solidFill>
                <a:latin typeface="Calibri"/>
              </a:rPr>
              <a:t>It will take a while but I had to to survive</a:t>
            </a:r>
            <a:br/>
            <a:r>
              <a:rPr b="false" i="false" strike="noStrike" sz="1200" u="none">
                <a:solidFill>
                  <a:srgbClr val="FFFFFF"/>
                </a:solidFill>
                <a:latin typeface="Calibri"/>
              </a:rPr>
              <a:t>abilify seroquel zyprexa</a:t>
            </a:r>
            <a:br/>
            <a:r>
              <a:rPr b="false" i="false" strike="noStrike" sz="1200" u="none">
                <a:solidFill>
                  <a:srgbClr val="FFFFFF"/>
                </a:solidFill>
                <a:latin typeface="Calibri"/>
              </a:rPr>
              <a:t>No matter what I do, I can&amp;rsquo;t seem to shake the symptoms</a:t>
            </a:r>
            <a:br/>
            <a:r>
              <a:rPr b="false" i="false" strike="noStrike" sz="1200" u="none">
                <a:solidFill>
                  <a:srgbClr val="FFFFFF"/>
                </a:solidFill>
                <a:latin typeface="Calibri"/>
              </a:rPr>
              <a:t>price of abilify 2mg</a:t>
            </a:r>
            <a:br/>
            <a:r>
              <a:rPr b="false" i="false" strike="noStrike" sz="1200" u="none">
                <a:solidFill>
                  <a:srgbClr val="FFFFFF"/>
                </a:solidFill>
                <a:latin typeface="Calibri"/>
              </a:rPr>
              <a:t>no prescription abilify</a:t>
            </a:r>
            <a:br/>
            <a:r>
              <a:rPr b="false" i="false" strike="noStrike" sz="1200" u="none">
                <a:solidFill>
                  <a:srgbClr val="FFFFFF"/>
                </a:solidFill>
                <a:latin typeface="Calibri"/>
              </a:rPr>
              <a:t>is treatable but be careful of what meds you choose</a:t>
            </a:r>
            <a:br/>
            <a:r>
              <a:rPr b="false" i="false" strike="noStrike" sz="1200" u="none">
                <a:solidFill>
                  <a:srgbClr val="FFFFFF"/>
                </a:solidFill>
                <a:latin typeface="Calibri"/>
              </a:rPr>
              <a:t>abilify 10 mg tablet picture</a:t>
            </a:r>
            <a:br/>
            <a:r>
              <a:rPr b="false" i="false" strike="noStrike" sz="1200" u="none">
                <a:solidFill>
                  <a:srgbClr val="FFFFFF"/>
                </a:solidFill>
                <a:latin typeface="Calibri"/>
              </a:rPr>
              <a:t>cheaper substitute abilify</a:t>
            </a:r>
            <a:br/>
            <a:r>
              <a:rPr b="false" i="false" strike="noStrike" sz="1200" u="none">
                <a:solidFill>
                  <a:srgbClr val="FFFFFF"/>
                </a:solidFill>
                <a:latin typeface="Calibri"/>
              </a:rPr>
              <a:t>does abilify 2mg cause weight gain</a:t>
            </a:r>
            <a:br/>
            <a:r>
              <a:rPr b="false" i="false" strike="noStrike" sz="1200" u="none">
                <a:solidFill>
                  <a:srgbClr val="FFFFFF"/>
                </a:solidFill>
                <a:latin typeface="Calibri"/>
              </a:rPr>
              <a:t>order abilify no prescription</a:t>
            </a:r>
            <a:br/>
            <a:r>
              <a:rPr b="false" i="false" strike="noStrike" sz="1200" u="none">
                <a:solidFill>
                  <a:srgbClr val="FFFFFF"/>
                </a:solidFill>
                <a:latin typeface="Calibri"/>
              </a:rPr>
              <a:t>abilify prescription discount card</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price abilify 2mg</a:t>
            </a:r>
            <a:br/>
            <a:r>
              <a:rPr b="false" i="false" strike="noStrike" sz="1200" u="none">
                <a:solidFill>
                  <a:srgbClr val="FFFFFF"/>
                </a:solidFill>
                <a:latin typeface="Calibri"/>
              </a:rPr>
              <a:t>abilify 20 mg tablet picture</a:t>
            </a:r>
            <a:br/>
            <a:r>
              <a:rPr b="false" i="false" strike="noStrike" sz="1200" u="none">
                <a:solidFill>
                  <a:srgbClr val="FFFFFF"/>
                </a:solidFill>
                <a:latin typeface="Calibri"/>
              </a:rPr>
              <a:t>buy abilify 5mg</a:t>
            </a:r>
            <a:br/>
            <a:r>
              <a:rPr b="false" i="false" strike="noStrike" sz="1200" u="none">
                <a:solidFill>
                  <a:srgbClr val="FFFFFF"/>
                </a:solidFill>
                <a:latin typeface="Calibri"/>
              </a:rPr>
              <a:t>Even given recent volatility, he adds, it may still be a good time for investors to jump in</a:t>
            </a:r>
            <a:br/>
            <a:r>
              <a:rPr b="false" i="false" strike="noStrike" sz="1200" u="none">
                <a:solidFill>
                  <a:srgbClr val="FFFFFF"/>
                </a:solidFill>
                <a:latin typeface="Calibri"/>
              </a:rPr>
              <a:t>abilify 10 mg tabletten</a:t>
            </a:r>
            <a:br/>
            <a:r>
              <a:rPr b="false" i="false" strike="noStrike" sz="1200" u="none">
                <a:solidFill>
                  <a:srgbClr val="FFFFFF"/>
                </a:solidFill>
                <a:latin typeface="Calibri"/>
              </a:rPr>
              <a:t>does 2mg abilify cause weight gain</a:t>
            </a:r>
            <a:br/>
            <a:r>
              <a:rPr b="false" i="false" strike="noStrike" sz="1200" u="none">
                <a:solidFill>
                  <a:srgbClr val="FFFFFF"/>
                </a:solidFill>
                <a:latin typeface="Calibri"/>
              </a:rPr>
              <a:t>HOWEVER I have gained about 1.5 stone in weight, particularly round my middle</a:t>
            </a:r>
            <a:br/>
            <a:r>
              <a:rPr b="false" i="false" strike="noStrike" sz="1200" u="none">
                <a:solidFill>
                  <a:srgbClr val="FFFFFF"/>
                </a:solidFill>
                <a:latin typeface="Calibri"/>
              </a:rPr>
              <a:t>cheap abilify online</a:t>
            </a:r>
            <a:br/>
            <a:r>
              <a:rPr b="false" i="false" strike="noStrike" sz="1200" u="none">
                <a:solidFill>
                  <a:srgbClr val="FFFFFF"/>
                </a:solidFill>
                <a:latin typeface="Calibri"/>
              </a:rPr>
              <a:t>abilify drug information</a:t>
            </a:r>
            <a:br/>
            <a:r>
              <a:rPr b="false" i="false" strike="noStrike" sz="1200" u="none">
                <a:solidFill>
                  <a:srgbClr val="FFFFFF"/>
                </a:solidFill>
                <a:latin typeface="Calibri"/>
              </a:rPr>
              <a:t>much does abilify cost insurance</a:t>
            </a:r>
            <a:br/>
            <a:r>
              <a:rPr b="false" i="false" strike="noStrike" sz="1200" u="none">
                <a:solidFill>
                  <a:srgbClr val="FFFFFF"/>
                </a:solidFill>
                <a:latin typeface="Calibri"/>
              </a:rPr>
              <a:t>cost of abilify 20 mg</a:t>
            </a:r>
            <a:br/>
            <a:r>
              <a:rPr b="false" i="false" strike="noStrike" sz="1200" u="none">
                <a:solidFill>
                  <a:srgbClr val="FFFFFF"/>
                </a:solidFill>
                <a:latin typeface="Calibri"/>
              </a:rPr>
              <a:t>abilify price canada</a:t>
            </a:r>
            <a:br/>
            <a:r>
              <a:rPr b="false" i="false" strike="noStrike" sz="1200" u="none">
                <a:solidFill>
                  <a:srgbClr val="FFFFFF"/>
                </a:solidFill>
                <a:latin typeface="Calibri"/>
              </a:rPr>
              <a:t>retail cost abilify</a:t>
            </a:r>
            <a:br/>
            <a:r>
              <a:rPr b="false" i="false" strike="noStrike" sz="1200" u="none">
                <a:solidFill>
                  <a:srgbClr val="FFFFFF"/>
                </a:solidFill>
                <a:latin typeface="Calibri"/>
              </a:rPr>
              <a:t>Perry, who has served in the governors mansion since 2000, is one of the longest serving governors in the country</a:t>
            </a:r>
            <a:br/>
            <a:r>
              <a:rPr b="false" i="false" strike="noStrike" sz="1200" u="none">
                <a:solidFill>
                  <a:srgbClr val="FFFFFF"/>
                </a:solidFill>
                <a:latin typeface="Calibri"/>
              </a:rPr>
              <a:t>abilify 10mg price</a:t>
            </a:r>
            <a:br/>
            <a:r>
              <a:rPr b="false" i="false" strike="noStrike" sz="1200" u="none">
                <a:solidFill>
                  <a:srgbClr val="FFFFFF"/>
                </a:solidFill>
                <a:latin typeface="Calibri"/>
              </a:rPr>
              <a:t>can i buy abilify online</a:t>
            </a:r>
            <a:br/>
            <a:r>
              <a:rPr b="false" i="false" strike="noStrike" sz="1200" u="none">
                <a:solidFill>
                  <a:srgbClr val="FFFFFF"/>
                </a:solidFill>
                <a:latin typeface="Calibri"/>
              </a:rPr>
              <a:t>With all the complaints about illegal immigrants in the present campaign, it&amp;rsquo;s pretty strange that Americans need to go to Mexico to get reasonable health care costs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online prescription</a:t>
            </a:r>
            <a:br/>
            <a:r>
              <a:rPr b="false" i="false" strike="noStrike" sz="1200" u="none">
                <a:solidFill>
                  <a:srgbClr val="FFFFFF"/>
                </a:solidFill>
                <a:latin typeface="Calibri"/>
              </a:rPr>
              <a:t>order aripiprazole</a:t>
            </a:r>
            <a:br/>
            <a:r>
              <a:rPr b="false" i="false" strike="noStrike" sz="1200" u="none">
                <a:solidFill>
                  <a:srgbClr val="FFFFFF"/>
                </a:solidFill>
                <a:latin typeface="Calibri"/>
              </a:rPr>
              <a:t>abilify maintena 400 mg</a:t>
            </a:r>
            <a:br/>
            <a:r>
              <a:rPr b="false" i="false" strike="noStrike" sz="1200" u="none">
                <a:solidFill>
                  <a:srgbClr val="FFFFFF"/>
                </a:solidFill>
                <a:latin typeface="Calibri"/>
              </a:rPr>
              <a:t>buy abilify 5mg online</a:t>
            </a:r>
            <a:br/>
            <a:r>
              <a:rPr b="false" i="false" strike="noStrike" sz="1200" u="none">
                <a:solidFill>
                  <a:srgbClr val="FFFFFF"/>
                </a:solidFill>
                <a:latin typeface="Calibri"/>
              </a:rPr>
              <a:t>price of abilify maintena</a:t>
            </a:r>
            <a:br/>
            <a:r>
              <a:rPr b="false" i="false" strike="noStrike" sz="1200" u="none">
                <a:solidFill>
                  <a:srgbClr val="FFFFFF"/>
                </a:solidFill>
                <a:latin typeface="Calibri"/>
              </a:rPr>
              <a:t>5 mg abilify</a:t>
            </a:r>
            <a:br/>
            <a:r>
              <a:rPr b="false" i="false" strike="noStrike" sz="1200" u="none">
                <a:solidFill>
                  <a:srgbClr val="FFFFFF"/>
                </a:solidFill>
                <a:latin typeface="Calibri"/>
              </a:rPr>
              <a:t>2.5 mg abilify weight gain</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1.25 mg abilify</a:t>
            </a:r>
            <a:br/>
            <a:r>
              <a:rPr b="false" i="false" strike="noStrike" sz="1200" u="none">
                <a:solidFill>
                  <a:srgbClr val="FFFFFF"/>
                </a:solidFill>
                <a:latin typeface="Calibri"/>
              </a:rPr>
              <a:t>He told me he thought his gastro was from stopping the pills</a:t>
            </a:r>
            <a:br/>
            <a:r>
              <a:rPr b="false" i="false" strike="noStrike" sz="1200" u="none">
                <a:solidFill>
                  <a:srgbClr val="FFFFFF"/>
                </a:solidFill>
                <a:latin typeface="Calibri"/>
              </a:rPr>
              <a:t>abilify 15 mg depression</a:t>
            </a:r>
            <a:br/>
            <a:r>
              <a:rPr b="false" i="false" strike="noStrike" sz="1200" u="none">
                <a:solidFill>
                  <a:srgbClr val="FFFFFF"/>
                </a:solidFill>
                <a:latin typeface="Calibri"/>
              </a:rPr>
              <a:t>) more susceptible to illness, disease and even cancer It could affect the development of the baby, too</a:t>
            </a:r>
            <a:br/>
            <a:r>
              <a:rPr b="false" i="false" strike="noStrike" sz="1200" u="none">
                <a:solidFill>
                  <a:srgbClr val="FFFFFF"/>
                </a:solidFill>
                <a:latin typeface="Calibri"/>
              </a:rPr>
              <a:t>discount abilify</a:t>
            </a:r>
            <a:br/>
            <a:r>
              <a:rPr b="false" i="false" strike="noStrike" sz="1200" u="none">
                <a:solidFill>
                  <a:srgbClr val="FFFFFF"/>
                </a:solidFill>
                <a:latin typeface="Calibri"/>
              </a:rPr>
              <a:t>abilify 30mg price</a:t>
            </a:r>
            <a:br/>
            <a:r>
              <a:rPr b="false" i="false" strike="noStrike" sz="1200" u="none">
                <a:solidFill>
                  <a:srgbClr val="FFFFFF"/>
                </a:solidFill>
                <a:latin typeface="Calibri"/>
              </a:rPr>
              <a:t>"Causing, I wouldn&amp;#39;t imagine death but definitely gastric upset, vomiting, diarrhea</a:t>
            </a:r>
            <a:br/>
            <a:r>
              <a:rPr b="false" i="false" strike="noStrike" sz="1200" u="none">
                <a:solidFill>
                  <a:srgbClr val="FFFFFF"/>
                </a:solidFill>
                <a:latin typeface="Calibri"/>
              </a:rPr>
              <a:t>abilify 30 mg tablets</a:t>
            </a:r>
            <a:br/>
            <a:r>
              <a:rPr b="false" i="false" strike="noStrike" sz="1200" u="none">
                <a:solidFill>
                  <a:srgbClr val="FFFFFF"/>
                </a:solidFill>
                <a:latin typeface="Calibri"/>
              </a:rPr>
              <a:t>abilify + cheapest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for depression</a:t>
            </a:r>
            <a:br/>
            <a:r>
              <a:rPr b="false" i="false" strike="noStrike" sz="1200" u="none">
                <a:solidFill>
                  <a:srgbClr val="FFFFFF"/>
                </a:solidFill>
                <a:latin typeface="Calibri"/>
              </a:rPr>
              <a:t>You can ask your doctor or pharmacist for information about Coreg that is written for healthcare professionals</a:t>
            </a:r>
            <a:br/>
            <a:r>
              <a:rPr b="false" i="false" strike="noStrike" sz="1200" u="none">
                <a:solidFill>
                  <a:srgbClr val="FFFFFF"/>
                </a:solidFill>
                <a:latin typeface="Calibri"/>
              </a:rPr>
              <a:t>abilify lawsuit 2014</a:t>
            </a:r>
            <a:br/>
            <a:r>
              <a:rPr b="false" i="false" strike="noStrike" sz="1200" u="none">
                <a:solidFill>
                  <a:srgbClr val="FFFFFF"/>
                </a:solidFill>
                <a:latin typeface="Calibri"/>
              </a:rPr>
              <a:t>40 mg abilify</a:t>
            </a:r>
            <a:br/>
            <a:r>
              <a:rPr b="false" i="false" strike="noStrike" sz="1200" u="none">
                <a:solidFill>
                  <a:srgbClr val="FFFFFF"/>
                </a:solidFill>
                <a:latin typeface="Calibri"/>
              </a:rPr>
              <a:t>You might also be able to see the actual fungus that forms around the affected areas, as it will appear as white, scaly skin.</a:t>
            </a:r>
            <a:br/>
            <a:r>
              <a:rPr b="false" i="false" strike="noStrike" sz="1200" u="none">
                <a:solidFill>
                  <a:srgbClr val="FFFFFF"/>
                </a:solidFill>
                <a:latin typeface="Calibri"/>
              </a:rPr>
              <a:t>where to get cheap abilify</a:t>
            </a:r>
            <a:br/>
            <a:r>
              <a:rPr b="false" i="false" strike="noStrike" sz="1200" u="none">
                <a:solidFill>
                  <a:srgbClr val="FFFFFF"/>
                </a:solidFill>
                <a:latin typeface="Calibri"/>
              </a:rPr>
              <a:t>abilify 20 mg cost</a:t>
            </a:r>
            <a:br/>
            <a:r>
              <a:rPr b="false" i="false" strike="noStrike" sz="1200" u="none">
                <a:solidFill>
                  <a:srgbClr val="FFFFFF"/>
                </a:solidFill>
                <a:latin typeface="Calibri"/>
              </a:rPr>
              <a:t>cheaper alternative abilify</a:t>
            </a:r>
            <a:br/>
            <a:r>
              <a:rPr b="false" i="false" strike="noStrike" sz="1200" u="none">
                <a:solidFill>
                  <a:srgbClr val="FFFFFF"/>
                </a:solidFill>
                <a:latin typeface="Calibri"/>
              </a:rPr>
              <a:t>does abilify 20 mg look like</a:t>
            </a:r>
            <a:br/>
            <a:r>
              <a:rPr b="false" i="false" strike="noStrike" sz="1200" u="none">
                <a:solidFill>
                  <a:srgbClr val="FFFFFF"/>
                </a:solidFill>
                <a:latin typeface="Calibri"/>
              </a:rPr>
              <a:t>abilify discmelt rxlist</a:t>
            </a:r>
            <a:br/>
            <a:r>
              <a:rPr b="false" i="false" strike="noStrike" sz="1200" u="none">
                <a:solidFill>
                  <a:srgbClr val="FFFFFF"/>
                </a:solidFill>
                <a:latin typeface="Calibri"/>
              </a:rPr>
              <a:t>aripiprazole generic india</a:t>
            </a:r>
            <a:br/>
            <a:r>
              <a:rPr b="false" i="false" strike="noStrike" sz="1200" u="none">
                <a:solidFill>
                  <a:srgbClr val="FFFFFF"/>
                </a:solidFill>
                <a:latin typeface="Calibri"/>
              </a:rPr>
              <a:t>generic aripiprazole uk</a:t>
            </a:r>
            <a:br/>
            <a:r>
              <a:rPr b="false" i="false" strike="noStrike" sz="1200" u="none">
                <a:solidFill>
                  <a:srgbClr val="FFFFFF"/>
                </a:solidFill>
                <a:latin typeface="Calibri"/>
              </a:rPr>
              <a:t>there generic abilify canada</a:t>
            </a:r>
            <a:br/>
            <a:r>
              <a:rPr b="false" i="false" strike="noStrike" sz="1200" u="none">
                <a:solidFill>
                  <a:srgbClr val="FFFFFF"/>
                </a:solidFill>
                <a:latin typeface="Calibri"/>
              </a:rPr>
              <a:t>abilify prescription program</a:t>
            </a:r>
            <a:br/>
            <a:r>
              <a:rPr b="false" i="false" strike="noStrike" sz="1200" u="none">
                <a:solidFill>
                  <a:srgbClr val="FFFFFF"/>
                </a:solidFill>
                <a:latin typeface="Calibri"/>
              </a:rPr>
              <a:t>abilify 15 mg tabl</a:t>
            </a:r>
            <a:br/>
            <a:r>
              <a:rPr b="false" i="false" strike="noStrike" sz="1200" u="none">
                <a:solidFill>
                  <a:srgbClr val="FFFFFF"/>
                </a:solidFill>
                <a:latin typeface="Calibri"/>
              </a:rPr>
              <a:t>generic abilify india</a:t>
            </a:r>
            <a:br/>
            <a:r>
              <a:rPr b="false" i="false" strike="noStrike" sz="1200" u="none">
                <a:solidFill>
                  <a:srgbClr val="FFFFFF"/>
                </a:solidFill>
                <a:latin typeface="Calibri"/>
              </a:rPr>
              <a:t>buy abilify 2mg canada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 buy abilify online</a:t>
            </a:r>
            <a:br/>
            <a:r>
              <a:rPr b="false" i="false" strike="noStrike" sz="1200" u="none">
                <a:solidFill>
                  <a:srgbClr val="FFFFFF"/>
                </a:solidFill>
                <a:latin typeface="Calibri"/>
              </a:rPr>
              <a:t>I have a strong constitution thank God, so I&amp;rsquo;m not giving up</a:t>
            </a:r>
            <a:br/>
            <a:r>
              <a:rPr b="false" i="false" strike="noStrike" sz="1200" u="none">
                <a:solidFill>
                  <a:srgbClr val="FFFFFF"/>
                </a:solidFill>
                <a:latin typeface="Calibri"/>
              </a:rPr>
              <a:t>abilify generic date</a:t>
            </a:r>
            <a:br/>
            <a:r>
              <a:rPr b="false" i="false" strike="noStrike" sz="1200" u="none">
                <a:solidFill>
                  <a:srgbClr val="FFFFFF"/>
                </a:solidFill>
                <a:latin typeface="Calibri"/>
              </a:rPr>
              <a:t>get abilify cheaper</a:t>
            </a:r>
            <a:br/>
            <a:r>
              <a:rPr b="false" i="false" strike="noStrike" sz="1200" u="none">
                <a:solidFill>
                  <a:srgbClr val="FFFFFF"/>
                </a:solidFill>
                <a:latin typeface="Calibri"/>
              </a:rPr>
              <a:t>abilify information</a:t>
            </a:r>
            <a:br/>
            <a:r>
              <a:rPr b="false" i="false" strike="noStrike" sz="1200" u="none">
                <a:solidFill>
                  <a:srgbClr val="FFFFFF"/>
                </a:solidFill>
                <a:latin typeface="Calibri"/>
              </a:rPr>
              <a:t>abilify lawsuit lawyers</a:t>
            </a:r>
            <a:br/>
            <a:r>
              <a:rPr b="false" i="false" strike="noStrike" sz="1200" u="none">
                <a:solidFill>
                  <a:srgbClr val="FFFFFF"/>
                </a:solidFill>
                <a:latin typeface="Calibri"/>
              </a:rPr>
              <a:t>I took a bottle of minipress, 42 and 1/2 1 mg Xanax, and a bottle of sleeping pills</a:t>
            </a:r>
            <a:br/>
            <a:r>
              <a:rPr b="false" i="false" strike="noStrike" sz="1200" u="none">
                <a:solidFill>
                  <a:srgbClr val="FFFFFF"/>
                </a:solidFill>
                <a:latin typeface="Calibri"/>
              </a:rPr>
              <a:t>abilify cheaper</a:t>
            </a:r>
            <a:br/>
            <a:r>
              <a:rPr b="false" i="false" strike="noStrike" sz="1200" u="none">
                <a:solidFill>
                  <a:srgbClr val="FFFFFF"/>
                </a:solidFill>
                <a:latin typeface="Calibri"/>
              </a:rPr>
              <a:t>abilify generic canada</a:t>
            </a:r>
            <a:br/>
            <a:r>
              <a:rPr b="false" i="false" strike="noStrike" sz="1200" u="none">
                <a:solidFill>
                  <a:srgbClr val="FFFFFF"/>
                </a:solidFill>
                <a:latin typeface="Calibri"/>
              </a:rPr>
              <a:t>Erythromycin is safe for use by pregnant women.</a:t>
            </a:r>
            <a:br/>
            <a:r>
              <a:rPr b="false" i="false" strike="noStrike" sz="1200" u="none">
                <a:solidFill>
                  <a:srgbClr val="FFFFFF"/>
                </a:solidFill>
                <a:latin typeface="Calibri"/>
              </a:rPr>
              <a:t>aripiprazole purchase</a:t>
            </a:r>
            <a:br/>
            <a:r>
              <a:rPr b="false" i="false" strike="noStrike" sz="1200" u="none">
                <a:solidFill>
                  <a:srgbClr val="FFFFFF"/>
                </a:solidFill>
                <a:latin typeface="Calibri"/>
              </a:rPr>
              <a:t>where can i buy aripiprazole</a:t>
            </a:r>
            <a:br/>
            <a:r>
              <a:rPr b="false" i="false" strike="noStrike" sz="1200" u="none">
                <a:solidFill>
                  <a:srgbClr val="FFFFFF"/>
                </a:solidFill>
                <a:latin typeface="Calibri"/>
              </a:rPr>
              <a:t>abilify 15 mg 28 tablet</a:t>
            </a:r>
            <a:br/>
            <a:r>
              <a:rPr b="false" i="false" strike="noStrike" sz="1200" u="none">
                <a:solidFill>
                  <a:srgbClr val="FFFFFF"/>
                </a:solidFill>
                <a:latin typeface="Calibri"/>
              </a:rPr>
              <a:t>abilify coupon for uninsured</a:t>
            </a:r>
            <a:br/>
            <a:r>
              <a:rPr b="false" i="false" strike="noStrike" sz="1200" u="none">
                <a:solidFill>
                  <a:srgbClr val="FFFFFF"/>
                </a:solidFill>
                <a:latin typeface="Calibri"/>
              </a:rPr>
              <a:t>abilify 2 mg tablet</a:t>
            </a:r>
            <a:br/>
            <a:r>
              <a:rPr b="false" i="false" strike="noStrike" sz="1200" u="none">
                <a:solidFill>
                  <a:srgbClr val="FFFFFF"/>
                </a:solidFill>
                <a:latin typeface="Calibri"/>
              </a:rPr>
              <a:t>how much does 10 mg of abilify cost</a:t>
            </a:r>
            <a:br/>
            <a:r>
              <a:rPr b="false" i="false" strike="noStrike" sz="1200" u="none">
                <a:solidFill>
                  <a:srgbClr val="FFFFFF"/>
                </a:solidFill>
                <a:latin typeface="Calibri"/>
              </a:rPr>
              <a:t>Die heb ik in het verleden ook gehad samen met eryacne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abilify</a:t>
            </a:r>
            <a:br/>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what color is abilify 10 mg</a:t>
            </a:r>
            <a:br/>
            <a:r>
              <a:rPr b="false" i="false" strike="noStrike" sz="1200" u="none">
                <a:solidFill>
                  <a:srgbClr val="FFFFFF"/>
                </a:solidFill>
                <a:latin typeface="Calibri"/>
              </a:rPr>
              <a:t>generic aripiprazole</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can 2mg of abilify cause weight gain</a:t>
            </a:r>
            <a:br/>
            <a:r>
              <a:rPr b="false" i="false" strike="noStrike" sz="1200" u="none">
                <a:solidFill>
                  <a:srgbClr val="FFFFFF"/>
                </a:solidFill>
                <a:latin typeface="Calibri"/>
              </a:rPr>
              <a:t>abilify prescription savings card</a:t>
            </a:r>
            <a:br/>
            <a:r>
              <a:rPr b="false" i="false" strike="noStrike" sz="1200" u="none">
                <a:solidFill>
                  <a:srgbClr val="FFFFFF"/>
                </a:solidFill>
                <a:latin typeface="Calibri"/>
              </a:rPr>
              <a:t>cost abilify 30 mg</a:t>
            </a:r>
            <a:br/>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abilify tablets 10mg</a:t>
            </a:r>
            <a:br/>
            <a:r>
              <a:rPr b="false" i="false" strike="noStrike" sz="1200" u="none">
                <a:solidFill>
                  <a:srgbClr val="FFFFFF"/>
                </a:solidFill>
                <a:latin typeface="Calibri"/>
              </a:rPr>
              <a:t>cost abilify bcbs</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take 2mg abilify</a:t>
            </a:r>
            <a:br/>
            <a:r>
              <a:rPr b="false" i="false" strike="noStrike" sz="1200" u="none">
                <a:solidFill>
                  <a:srgbClr val="FFFFFF"/>
                </a:solidFill>
                <a:latin typeface="Calibri"/>
              </a:rPr>
              <a:t>abilify prescription cost</a:t>
            </a:r>
            <a:br/>
            <a:r>
              <a:rPr b="false" i="false" strike="noStrike" sz="1200" u="none">
                <a:solidFill>
                  <a:srgbClr val="FFFFFF"/>
                </a:solidFill>
                <a:latin typeface="Calibri"/>
              </a:rPr>
              <a:t>abilify pill identifier</a:t>
            </a:r>
            <a:br/>
            <a:r>
              <a:rPr b="false" i="false" strike="noStrike" sz="1200" u="none">
                <a:solidFill>
                  <a:srgbClr val="FFFFFF"/>
                </a:solidFill>
                <a:latin typeface="Calibri"/>
              </a:rPr>
              <a:t>Topical corticosteroids reduce inflammation and promote healing.</a:t>
            </a:r>
            <a:br/>
            <a:r>
              <a:rPr b="false" i="false" strike="noStrike" sz="1200" u="none">
                <a:solidFill>
                  <a:srgbClr val="FFFFFF"/>
                </a:solidFill>
                <a:latin typeface="Calibri"/>
              </a:rPr>
              <a:t>cheaper version of abilify</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treatable but be careful of what meds you choose</a:t>
            </a:r>
            <a:br/>
            <a:r>
              <a:rPr b="false" i="false" strike="noStrike" sz="1200" u="none">
                <a:solidFill>
                  <a:srgbClr val="FFFFFF"/>
                </a:solidFill>
                <a:latin typeface="Calibri"/>
              </a:rPr>
              <a:t>abilify lawsuit commercial</a:t>
            </a:r>
            <a:br/>
            <a:r>
              <a:rPr b="false" i="false" strike="noStrike" sz="1200" u="none">
                <a:solidFill>
                  <a:srgbClr val="FFFFFF"/>
                </a:solidFill>
                <a:latin typeface="Calibri"/>
              </a:rPr>
              <a:t>10mg abilify bipolar</a:t>
            </a:r>
            <a:br/>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when will generic abilify be available</a:t>
            </a:r>
            <a:br/>
            <a:r>
              <a:rPr b="false" i="false" strike="noStrike" sz="1200" u="none">
                <a:solidFill>
                  <a:srgbClr val="FFFFFF"/>
                </a:solidFill>
                <a:latin typeface="Calibri"/>
              </a:rPr>
              <a:t>26 so hopefully theres good news there, maybe we'll have some luck our first time around...</a:t>
            </a:r>
            <a:br/>
            <a:r>
              <a:rPr b="false" i="false" strike="noStrike" sz="1200" u="none">
                <a:solidFill>
                  <a:srgbClr val="FFFFFF"/>
                </a:solidFill>
                <a:latin typeface="Calibri"/>
              </a:rPr>
              <a:t>order abilify</a:t>
            </a:r>
            <a:br/>
            <a:r>
              <a:rPr b="false" i="false" strike="noStrike" sz="1200" u="none">
                <a:solidFill>
                  <a:srgbClr val="FFFFFF"/>
                </a:solidFill>
                <a:latin typeface="Calibri"/>
              </a:rPr>
              <a:t>abilify prices us</a:t>
            </a:r>
            <a:br/>
            <a:r>
              <a:rPr b="false" i="false" strike="noStrike" sz="1200" u="none">
                <a:solidFill>
                  <a:srgbClr val="FFFFFF"/>
                </a:solidFill>
                <a:latin typeface="Calibri"/>
              </a:rPr>
              <a:t>abilify prescription coupon</a:t>
            </a:r>
            <a:br/>
            <a:r>
              <a:rPr b="false" i="false" strike="noStrike" sz="1200" u="none">
                <a:solidFill>
                  <a:srgbClr val="FFFFFF"/>
                </a:solidFill>
                <a:latin typeface="Calibri"/>
              </a:rPr>
              <a:t>generic abilify available in canada</a:t>
            </a:r>
            <a:br/>
            <a:r>
              <a:rPr b="false" i="false" strike="noStrike" sz="1200" u="none">
                <a:solidFill>
                  <a:srgbClr val="FFFFFF"/>
                </a:solidFill>
                <a:latin typeface="Calibri"/>
              </a:rPr>
              <a:t>aripiprazole generic name</a:t>
            </a:r>
            <a:br/>
            <a:r>
              <a:rPr b="false" i="false" strike="noStrike" sz="1200" u="none">
                <a:solidFill>
                  <a:srgbClr val="FFFFFF"/>
                </a:solidFill>
                <a:latin typeface="Calibri"/>
              </a:rPr>
              <a:t>abilify generic launch</a:t>
            </a:r>
            <a:br/>
            <a:r>
              <a:rPr b="false" i="false" strike="noStrike" sz="1200" u="none">
                <a:solidFill>
                  <a:srgbClr val="FFFFFF"/>
                </a:solidFill>
                <a:latin typeface="Calibri"/>
              </a:rPr>
              <a:t>abilify 5mg street price</a:t>
            </a:r>
            <a:br/>
            <a:r>
              <a:rPr b="false" i="false" strike="noStrike" sz="1200" u="none">
                <a:solidFill>
                  <a:srgbClr val="FFFFFF"/>
                </a:solidFill>
                <a:latin typeface="Calibri"/>
              </a:rPr>
              <a:t>abilify pill sizes</a:t>
            </a:r>
            <a:br/>
            <a:r>
              <a:rPr b="false" i="false" strike="noStrike" sz="1200" u="none">
                <a:solidFill>
                  <a:srgbClr val="FFFFFF"/>
                </a:solidFill>
                <a:latin typeface="Calibri"/>
              </a:rPr>
              <a:t>Laser treatments and medications that explore the role of prostaglandin D2 in hair loss are on the horizon and may be available within several years.</a:t>
            </a:r>
            <a:br/>
            <a:r>
              <a:rPr b="false" i="false" strike="noStrike" sz="1200" u="none">
                <a:solidFill>
                  <a:srgbClr val="FFFFFF"/>
                </a:solidFill>
                <a:latin typeface="Calibri"/>
              </a:rPr>
              <a:t>free coupon for abilify</a:t>
            </a:r>
            <a:br/>
            <a:r>
              <a:rPr b="false" i="false" strike="noStrike" sz="1200" u="none">
                <a:solidFill>
                  <a:srgbClr val="FFFFFF"/>
                </a:solidFill>
                <a:latin typeface="Calibri"/>
              </a:rPr>
              <a:t>Cost of Differin gel 0.1 and 0.3 is much higher than adapalene gel .1 and .3 in online pharmacy</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abilify coupon card 2013</a:t>
            </a:r>
            <a:br/>
            <a:r>
              <a:rPr b="false" i="false" strike="noStrike" sz="1200" u="none">
                <a:solidFill>
                  <a:srgbClr val="FFFFFF"/>
                </a:solidFill>
                <a:latin typeface="Calibri"/>
              </a:rPr>
              <a:t>Just another thought to help on the journey to health and wellness.</a:t>
            </a:r>
            <a:br/>
            <a:r>
              <a:rPr b="false" i="false" strike="noStrike" sz="1200" u="none">
                <a:solidFill>
                  <a:srgbClr val="FFFFFF"/>
                </a:solidFill>
                <a:latin typeface="Calibri"/>
              </a:rPr>
              <a:t>cost of abilify 30 mg</a:t>
            </a:r>
            <a:br/>
            <a:r>
              <a:rPr b="false" i="false" strike="noStrike" sz="1200" u="none">
                <a:solidFill>
                  <a:srgbClr val="FFFFFF"/>
                </a:solidFill>
                <a:latin typeface="Calibri"/>
              </a:rPr>
              <a:t>Again,I always watch a doe for 1-hour after giving Oxy</a:t>
            </a:r>
            <a:br/>
            <a:r>
              <a:rPr b="false" i="false" strike="noStrike" sz="1200" u="none">
                <a:solidFill>
                  <a:srgbClr val="FFFFFF"/>
                </a:solidFill>
                <a:latin typeface="Calibri"/>
              </a:rPr>
              <a:t>abilify rx assistance program</a:t>
            </a:r>
            <a:br/>
            <a:r>
              <a:rPr b="false" i="false" strike="noStrike" sz="1200" u="none">
                <a:solidFill>
                  <a:srgbClr val="FFFFFF"/>
                </a:solidFill>
                <a:latin typeface="Calibri"/>
              </a:rPr>
              <a:t>aripiprazole abilify</a:t>
            </a:r>
            <a:br/>
            <a:r>
              <a:rPr b="false" i="false" strike="noStrike" sz="1200" u="none">
                <a:solidFill>
                  <a:srgbClr val="FFFFFF"/>
                </a:solidFill>
                <a:latin typeface="Calibri"/>
              </a:rPr>
              <a:t>Just a quick but effective moisturizing for the cream in feel I'm very conscientious about using sunscreen</a:t>
            </a:r>
            <a:br/>
            <a:r>
              <a:rPr b="false" i="false" strike="noStrike" sz="1200" u="none">
                <a:solidFill>
                  <a:srgbClr val="FFFFFF"/>
                </a:solidFill>
                <a:latin typeface="Calibri"/>
              </a:rPr>
              <a:t>abilify 15 mg price</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is there a cheaper alternative to abilify</a:t>
            </a:r>
            <a:br/>
            <a:r>
              <a:rPr b="false" i="false" strike="noStrike" sz="1200" u="none">
                <a:solidFill>
                  <a:srgbClr val="FFFFFF"/>
                </a:solidFill>
                <a:latin typeface="Calibri"/>
              </a:rPr>
              <a:t>2.5 mg abilify</a:t>
            </a:r>
            <a:br/>
            <a:r>
              <a:rPr b="false" i="false" strike="noStrike" sz="1200" u="none">
                <a:solidFill>
                  <a:srgbClr val="FFFFFF"/>
                </a:solidFill>
                <a:latin typeface="Calibri"/>
              </a:rPr>
              <a:t>45 mg abilify</a:t>
            </a:r>
            <a:br/>
            <a:r>
              <a:rPr b="false" i="false" strike="noStrike" sz="1200" u="none">
                <a:solidFill>
                  <a:srgbClr val="FFFFFF"/>
                </a:solidFill>
                <a:latin typeface="Calibri"/>
              </a:rPr>
              <a:t>He remembers Walesa as someone who 0Lwas a very good strike leader, who never committed any mistakes and neither did other strikers.0M</a:t>
            </a:r>
            <a:br/>
            <a:r>
              <a:rPr b="false" i="false" strike="noStrike" sz="1200" u="none">
                <a:solidFill>
                  <a:srgbClr val="FFFFFF"/>
                </a:solidFill>
                <a:latin typeface="Calibri"/>
              </a:rPr>
              <a:t>buy 5 mg abilify</a:t>
            </a:r>
            <a:br/>
            <a:r>
              <a:rPr b="false" i="false" strike="noStrike" sz="1200" u="none">
                <a:solidFill>
                  <a:srgbClr val="FFFFFF"/>
                </a:solidFill>
                <a:latin typeface="Calibri"/>
              </a:rPr>
              <a:t>Can Buy Equetro Online, Cheap Equetro Free DeliveryEfexor With Free Dr Consultation - Efexor Generic CostBuy Cheapest Locoid Cod - Locoid Delivery FastZocor Order Online Canada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2015-12-20T01:16:35+04:00</dcterms:created>
  <dcterms:modified xsi:type="dcterms:W3CDTF">2015-12-20T01:16:35+04:00</dcterms:modified>
  <dc:title>4 Mg Abilify - Is 20 Mg Of Abilify A High Dose</dc:title>
  <dc:description>Purchase aripiprazole online, cost of abilify maintena, cheap abilify, abilify 20 mg tablet picture, cost of abilify 20 mg, generic aripiprazole, is there a cheaper alternative to abilify</dc:description>
  <dc:subject>4 Mg Abilify - Is 20 Mg Of Abilify A High Dose</dc:subject>
  <cp:keywords>cost of abilify, abilify pills, cost of abilify 15 mg, abilify 10 mg reviews, abilify seroquel zyprexa, abilify 10mg price, abilify online prescription, abilify discmelt rxlist, abilify cheaper, abilify 15 mg 28 tablet</cp:keywords>
  <cp:category/>
</cp:coreProperties>
</file>