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9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0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1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Topamax Dosing For Weight Loss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topamax weight loss</a:t>
            </a:r>
            <a:br/>
            <a:r>
              <a:rPr b="false" i="false" strike="noStrike" sz="1200" u="none">
                <a:solidFill>
                  <a:srgbClr val="FFFFFF"/>
                </a:solidFill>
                <a:latin typeface="Calibri"/>
              </a:rPr>
              <a:t>100 mg topamax</a:t>
            </a:r>
            <a:br/>
            <a:r>
              <a:rPr b="false" i="false" strike="noStrike" sz="1200" u="none">
                <a:solidFill>
                  <a:srgbClr val="FFFFFF"/>
                </a:solidFill>
                <a:latin typeface="Calibri"/>
              </a:rPr>
              <a:t>He hit one batter, Phillies second baseman Chase Utley</a:t>
            </a:r>
            <a:br/>
            <a:r>
              <a:rPr b="false" i="false" strike="noStrike" sz="1200" u="none">
                <a:solidFill>
                  <a:srgbClr val="FFFFFF"/>
                </a:solidFill>
                <a:latin typeface="Calibri"/>
              </a:rPr>
              <a:t>buy topamax no rx</a:t>
            </a:r>
            <a:br/>
            <a:r>
              <a:rPr b="false" i="false" strike="noStrike" sz="1200" u="none">
                <a:solidFill>
                  <a:srgbClr val="FFFFFF"/>
                </a:solidFill>
                <a:latin typeface="Calibri"/>
              </a:rPr>
              <a:t>topamax 100 mg for migraines</a:t>
            </a:r>
            <a:br/>
            <a:r>
              <a:rPr b="false" i="false" strike="noStrike" sz="1200" u="none">
                <a:solidFill>
                  <a:srgbClr val="FFFFFF"/>
                </a:solidFill>
                <a:latin typeface="Calibri"/>
              </a:rPr>
              <a:t>If you have been diagnosed with herpes or you suffer from regular outbreaks of coldsores then we may be prepared to prescribe Aciclovir for you</a:t>
            </a:r>
            <a:br/>
            <a:r>
              <a:rPr b="false" i="false" strike="noStrike" sz="1200" u="none">
                <a:solidFill>
                  <a:srgbClr val="FFFFFF"/>
                </a:solidFill>
                <a:latin typeface="Calibri"/>
              </a:rPr>
              <a:t>what type of kidney stones does topamax cause</a:t>
            </a:r>
            <a:br/>
            <a:r>
              <a:rPr b="false" i="false" strike="noStrike" sz="1200" u="none">
                <a:solidFill>
                  <a:srgbClr val="FFFFFF"/>
                </a:solidFill>
                <a:latin typeface="Calibri"/>
              </a:rPr>
              <a:t>can i buy topamax over the counter</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topamax order online</a:t>
            </a:r>
            <a:br/>
            <a:r>
              <a:rPr b="false" i="false" strike="noStrike" sz="1200" u="none">
                <a:solidFill>
                  <a:srgbClr val="FFFFFF"/>
                </a:solidFill>
                <a:latin typeface="Calibri"/>
              </a:rPr>
              <a:t>topamax online no prescription</a:t>
            </a:r>
            <a:br/>
            <a:r>
              <a:rPr b="false" i="false" strike="noStrike" sz="1200" u="none">
                <a:solidFill>
                  <a:srgbClr val="FFFFFF"/>
                </a:solidFill>
                <a:latin typeface="Calibri"/>
              </a:rPr>
              <a:t>topamax 100 mg daily</a:t>
            </a:r>
            <a:br/>
            <a:r>
              <a:rPr b="false" i="false" strike="noStrike" sz="1200" u="none">
                <a:solidFill>
                  <a:srgbClr val="FFFFFF"/>
                </a:solidFill>
                <a:latin typeface="Calibri"/>
              </a:rPr>
              <a:t>I also know that ivomec is given to people in 3rd would countries for worms.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25 mg for migraines</a:t>
            </a:r>
            <a:br/>
            <a:r>
              <a:rPr b="false" i="false" strike="noStrike" sz="1200" u="none">
                <a:solidFill>
                  <a:srgbClr val="FFFFFF"/>
                </a:solidFill>
                <a:latin typeface="Calibri"/>
              </a:rPr>
              <a:t>using topamax for nerve pain</a:t>
            </a:r>
            <a:br/>
            <a:r>
              <a:rPr b="false" i="false" strike="noStrike" sz="1200" u="none">
                <a:solidFill>
                  <a:srgbClr val="FFFFFF"/>
                </a:solidFill>
                <a:latin typeface="Calibri"/>
              </a:rPr>
              <a:t>I was okay the first week, actually</a:t>
            </a:r>
            <a:br/>
            <a:r>
              <a:rPr b="false" i="false" strike="noStrike" sz="1200" u="none">
                <a:solidFill>
                  <a:srgbClr val="FFFFFF"/>
                </a:solidFill>
                <a:latin typeface="Calibri"/>
              </a:rPr>
              <a:t>topamax 25 mg cost</a:t>
            </a:r>
            <a:br/>
            <a:r>
              <a:rPr b="false" i="false" strike="noStrike" sz="1200" u="none">
                <a:solidFill>
                  <a:srgbClr val="FFFFFF"/>
                </a:solidFill>
                <a:latin typeface="Calibri"/>
              </a:rPr>
              <a:t>topamax 200 mg for weight loss</a:t>
            </a:r>
            <a:br/>
            <a:r>
              <a:rPr b="false" i="false" strike="noStrike" sz="1200" u="none">
                <a:solidFill>
                  <a:srgbClr val="FFFFFF"/>
                </a:solidFill>
                <a:latin typeface="Calibri"/>
              </a:rPr>
              <a:t>generic topamax cost</a:t>
            </a:r>
            <a:br/>
            <a:r>
              <a:rPr b="false" i="false" strike="noStrike" sz="1200" u="none">
                <a:solidFill>
                  <a:srgbClr val="FFFFFF"/>
                </a:solidFill>
                <a:latin typeface="Calibri"/>
              </a:rPr>
              <a:t>It is a white, or creamy white, crystalline powder.</a:t>
            </a:r>
            <a:br/>
            <a:r>
              <a:rPr b="false" i="false" strike="noStrike" sz="1200" u="none">
                <a:solidFill>
                  <a:srgbClr val="FFFFFF"/>
                </a:solidFill>
                <a:latin typeface="Calibri"/>
              </a:rPr>
              <a:t>migraine prescription topamax</a:t>
            </a:r>
            <a:br/>
            <a:r>
              <a:rPr b="false" i="false" strike="noStrike" sz="1200" u="none">
                <a:solidFill>
                  <a:srgbClr val="FFFFFF"/>
                </a:solidFill>
                <a:latin typeface="Calibri"/>
              </a:rPr>
              <a:t>Do not drive a car or operate machinery if you have these symptoms.</a:t>
            </a:r>
            <a:br/>
            <a:r>
              <a:rPr b="false" i="false" strike="noStrike" sz="1200" u="none">
                <a:solidFill>
                  <a:srgbClr val="FFFFFF"/>
                </a:solidFill>
                <a:latin typeface="Calibri"/>
              </a:rPr>
              <a:t>topamax discounts</a:t>
            </a:r>
            <a:br/>
            <a:r>
              <a:rPr b="false" i="false" strike="noStrike" sz="1200" u="none">
                <a:solidFill>
                  <a:srgbClr val="FFFFFF"/>
                </a:solidFill>
                <a:latin typeface="Calibri"/>
              </a:rPr>
              <a:t>Acta Obstet Gynecol Scand 71:278, 1992</a:t>
            </a:r>
            <a:br/>
            <a:r>
              <a:rPr b="false" i="false" strike="noStrike" sz="1200" u="none">
                <a:solidFill>
                  <a:srgbClr val="FFFFFF"/>
                </a:solidFill>
                <a:latin typeface="Calibri"/>
              </a:rPr>
              <a:t>does generic topamax work for weight loss</a:t>
            </a:r>
            <a:br/>
            <a:r>
              <a:rPr b="false" i="false" strike="noStrike" sz="1200" u="none">
                <a:solidFill>
                  <a:srgbClr val="FFFFFF"/>
                </a:solidFill>
                <a:latin typeface="Calibri"/>
              </a:rPr>
              <a:t>150 mg topamax for migraines</a:t>
            </a:r>
            <a:br/>
            <a:r>
              <a:rPr b="false" i="false" strike="noStrike" sz="1200" u="none">
                <a:solidFill>
                  <a:srgbClr val="FFFFFF"/>
                </a:solidFill>
                <a:latin typeface="Calibri"/>
              </a:rPr>
              <a:t>topamax film tablet 200 mg 60 tb</a:t>
            </a:r>
            <a:br/>
            <a:r>
              <a:rPr b="false" i="false" strike="noStrike" sz="1200" u="none">
                <a:solidFill>
                  <a:srgbClr val="FFFFFF"/>
                </a:solidFill>
                <a:latin typeface="Calibri"/>
              </a:rPr>
              <a:t>Reactive arthritis most typically results in inflammation of the urogenital tract, the joints, and the eyes</a:t>
            </a:r>
            <a:br/>
            <a:r>
              <a:rPr b="false" i="false" strike="noStrike" sz="1200" u="none">
                <a:solidFill>
                  <a:srgbClr val="FFFFFF"/>
                </a:solidFill>
                <a:latin typeface="Calibri"/>
              </a:rPr>
              <a:t>purchase topiramate</a:t>
            </a:r>
            <a:br/>
            <a:r>
              <a:rPr b="false" i="false" strike="noStrike" sz="1200" u="none">
                <a:solidFill>
                  <a:srgbClr val="FFFFFF"/>
                </a:solidFill>
                <a:latin typeface="Calibri"/>
              </a:rPr>
              <a:t>topamax online purchase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I split one in half and am now taking basically 260</a:t>
            </a:r>
            <a:br/>
            <a:r>
              <a:rPr b="false" i="false" strike="noStrike" sz="1200" u="none">
                <a:solidFill>
                  <a:srgbClr val="FFFFFF"/>
                </a:solidFill>
                <a:latin typeface="Calibri"/>
              </a:rPr>
              <a:t>topamax no rx</a:t>
            </a:r>
            <a:br/>
            <a:r>
              <a:rPr b="false" i="false" strike="noStrike" sz="1200" u="none">
                <a:solidFill>
                  <a:srgbClr val="FFFFFF"/>
                </a:solidFill>
                <a:latin typeface="Calibri"/>
              </a:rPr>
              <a:t>topamax joint swelling</a:t>
            </a:r>
            <a:br/>
            <a:r>
              <a:rPr b="false" i="false" strike="noStrike" sz="1200" u="none">
                <a:solidFill>
                  <a:srgbClr val="FFFFFF"/>
                </a:solidFill>
                <a:latin typeface="Calibri"/>
              </a:rPr>
              <a:t>topamax 200 mg tablet</a:t>
            </a:r>
            <a:br/>
            <a:r>
              <a:rPr b="false" i="false" strike="noStrike" sz="1200" u="none">
                <a:solidFill>
                  <a:srgbClr val="FFFFFF"/>
                </a:solidFill>
                <a:latin typeface="Calibri"/>
              </a:rPr>
              <a:t>I am doing the apple cider vinegar thing and see how it goes</a:t>
            </a:r>
            <a:br/>
            <a:r>
              <a:rPr b="false" i="false" strike="noStrike" sz="1200" u="none">
                <a:solidFill>
                  <a:srgbClr val="FFFFFF"/>
                </a:solidFill>
                <a:latin typeface="Calibri"/>
              </a:rPr>
              <a:t>what is topamax 100mg used for</a:t>
            </a:r>
            <a:br/>
            <a:r>
              <a:rPr b="false" i="false" strike="noStrike" sz="1200" u="none">
                <a:solidFill>
                  <a:srgbClr val="FFFFFF"/>
                </a:solidFill>
                <a:latin typeface="Calibri"/>
              </a:rPr>
              <a:t>topamax 150 mg tablets</a:t>
            </a:r>
            <a:br/>
            <a:r>
              <a:rPr b="false" i="false" strike="noStrike" sz="1200" u="none">
                <a:solidFill>
                  <a:srgbClr val="FFFFFF"/>
                </a:solidFill>
                <a:latin typeface="Calibri"/>
              </a:rPr>
              <a:t>topamax dosage for seizures</a:t>
            </a:r>
            <a:br/>
            <a:r>
              <a:rPr b="false" i="false" strike="noStrike" sz="1200" u="none">
                <a:solidFill>
                  <a:srgbClr val="FFFFFF"/>
                </a:solidFill>
                <a:latin typeface="Calibri"/>
              </a:rPr>
              <a:t>topiramate online</a:t>
            </a:r>
            <a:br/>
            <a:r>
              <a:rPr b="false" i="false" strike="noStrike" sz="1200" u="none">
                <a:solidFill>
                  <a:srgbClr val="FFFFFF"/>
                </a:solidFill>
                <a:latin typeface="Calibri"/>
              </a:rPr>
              <a:t>topamax prescription</a:t>
            </a:r>
            <a:br/>
            <a:r>
              <a:rPr b="false" i="false" strike="noStrike" sz="1200" u="none">
                <a:solidFill>
                  <a:srgbClr val="FFFFFF"/>
                </a:solidFill>
                <a:latin typeface="Calibri"/>
              </a:rPr>
              <a:t>topamax weight loss 50 mg day</a:t>
            </a:r>
            <a:br/>
            <a:r>
              <a:rPr b="false" i="false" strike="noStrike" sz="1200" u="none">
                <a:solidFill>
                  <a:srgbClr val="FFFFFF"/>
                </a:solidFill>
                <a:latin typeface="Calibri"/>
              </a:rPr>
              <a:t>Enalapril Belmac 5 mg no debe utilizarse en mujeres embarazadas</a:t>
            </a:r>
            <a:br/>
            <a:r>
              <a:rPr b="false" i="false" strike="noStrike" sz="1200" u="none">
                <a:solidFill>
                  <a:srgbClr val="FFFFFF"/>
                </a:solidFill>
                <a:latin typeface="Calibri"/>
              </a:rPr>
              <a:t>buy cheap topiramate</a:t>
            </a:r>
            <a:br/>
            <a:r>
              <a:rPr b="false" i="false" strike="noStrike" sz="1200" u="none">
                <a:solidFill>
                  <a:srgbClr val="FFFFFF"/>
                </a:solidFill>
                <a:latin typeface="Calibri"/>
              </a:rPr>
              <a:t>will 100mg of topamax cause weight loss</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topamax leg pain</a:t>
            </a:r>
            <a:br/>
            <a:r>
              <a:rPr b="false" i="false" strike="noStrike" sz="1200" u="none">
                <a:solidFill>
                  <a:srgbClr val="FFFFFF"/>
                </a:solidFill>
                <a:latin typeface="Calibri"/>
              </a:rPr>
              <a:t>CYP2C19 displays a known genetic polymorphism due to its deficiency in some sub-populations (eg, 3% of Caucasians and African-Americans and 17%-23% of Asians)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weight loss stories</a:t>
            </a:r>
            <a:br/>
            <a:r>
              <a:rPr b="false" i="false" strike="noStrike" sz="1200" u="none">
                <a:solidFill>
                  <a:srgbClr val="FFFFFF"/>
                </a:solidFill>
                <a:latin typeface="Calibri"/>
              </a:rPr>
              <a:t>important patient information on topamax</a:t>
            </a:r>
            <a:br/>
            <a:r>
              <a:rPr b="false" i="false" strike="noStrike" sz="1200" u="none">
                <a:solidFill>
                  <a:srgbClr val="FFFFFF"/>
                </a:solidFill>
                <a:latin typeface="Calibri"/>
              </a:rPr>
              <a:t>They recommended larger trials to measure data.</a:t>
            </a:r>
            <a:br/>
            <a:r>
              <a:rPr b="false" i="false" strike="noStrike" sz="1200" u="none">
                <a:solidFill>
                  <a:srgbClr val="FFFFFF"/>
                </a:solidFill>
                <a:latin typeface="Calibri"/>
              </a:rPr>
              <a:t>50 mg topamax hair loss</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how much weight will i lose on 50mg of topamax</a:t>
            </a:r>
            <a:br/>
            <a:r>
              <a:rPr b="false" i="false" strike="noStrike" sz="1200" u="none">
                <a:solidFill>
                  <a:srgbClr val="FFFFFF"/>
                </a:solidFill>
                <a:latin typeface="Calibri"/>
              </a:rPr>
              <a:t>weaning off 25 mg topamax</a:t>
            </a:r>
            <a:br/>
            <a:r>
              <a:rPr b="false" i="false" strike="noStrike" sz="1200" u="none">
                <a:solidFill>
                  <a:srgbClr val="FFFFFF"/>
                </a:solidFill>
                <a:latin typeface="Calibri"/>
              </a:rPr>
              <a:t>topamax 200 mg daily</a:t>
            </a:r>
            <a:br/>
            <a:r>
              <a:rPr b="false" i="false" strike="noStrike" sz="1200" u="none">
                <a:solidFill>
                  <a:srgbClr val="FFFFFF"/>
                </a:solidFill>
                <a:latin typeface="Calibri"/>
              </a:rPr>
              <a:t>How does your working computer strain becoming shaped?</a:t>
            </a:r>
            <a:br/>
            <a:r>
              <a:rPr b="false" i="false" strike="noStrike" sz="1200" u="none">
                <a:solidFill>
                  <a:srgbClr val="FFFFFF"/>
                </a:solidFill>
                <a:latin typeface="Calibri"/>
              </a:rPr>
              <a:t>can you buy topamax online</a:t>
            </a:r>
            <a:br/>
            <a:r>
              <a:rPr b="false" i="false" strike="noStrike" sz="1200" u="none">
                <a:solidFill>
                  <a:srgbClr val="FFFFFF"/>
                </a:solidFill>
                <a:latin typeface="Calibri"/>
              </a:rPr>
              <a:t>topamax 100 mg twice a day</a:t>
            </a:r>
            <a:br/>
            <a:r>
              <a:rPr b="false" i="false" strike="noStrike" sz="1200" u="none">
                <a:solidFill>
                  <a:srgbClr val="FFFFFF"/>
                </a:solidFill>
                <a:latin typeface="Calibri"/>
              </a:rPr>
              <a:t>is topamax available over the counter</a:t>
            </a:r>
            <a:br/>
            <a:r>
              <a:rPr b="false" i="false" strike="noStrike" sz="1200" u="none">
                <a:solidFill>
                  <a:srgbClr val="FFFFFF"/>
                </a:solidFill>
                <a:latin typeface="Calibri"/>
              </a:rPr>
              <a:t>how much does generic topamax cost at walmart</a:t>
            </a:r>
            <a:br/>
            <a:r>
              <a:rPr b="false" i="false" strike="noStrike" sz="1200" u="none">
                <a:solidFill>
                  <a:srgbClr val="FFFFFF"/>
                </a:solidFill>
                <a:latin typeface="Calibri"/>
              </a:rPr>
              <a:t>topamax patient information leaflet</a:t>
            </a:r>
            <a:br/>
            <a:r>
              <a:rPr b="false" i="false" strike="noStrike" sz="1200" u="none">
                <a:solidFill>
                  <a:srgbClr val="FFFFFF"/>
                </a:solidFill>
                <a:latin typeface="Calibri"/>
              </a:rPr>
              <a:t>topamax dosing for weight loss</a:t>
            </a:r>
            <a:br/>
            <a:r>
              <a:rPr b="false" i="false" strike="noStrike" sz="1200" u="none">
                <a:solidFill>
                  <a:srgbClr val="FFFFFF"/>
                </a:solidFill>
                <a:latin typeface="Calibri"/>
              </a:rPr>
              <a:t>topamax retail price</a:t>
            </a:r>
            <a:br/>
            <a:r>
              <a:rPr b="false" i="false" strike="noStrike" sz="1200" u="none">
                <a:solidFill>
                  <a:srgbClr val="FFFFFF"/>
                </a:solidFill>
                <a:latin typeface="Calibri"/>
              </a:rPr>
              <a:t>This drug can often cause excitement in young children instead of drowsiness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topamax online</a:t>
            </a:r>
            <a:br/>
            <a:r>
              <a:rPr b="false" i="false" strike="noStrike" sz="1200" u="none">
                <a:solidFill>
                  <a:srgbClr val="FFFFFF"/>
                </a:solidFill>
                <a:latin typeface="Calibri"/>
              </a:rPr>
              <a:t>cheap topamax 100mg</a:t>
            </a:r>
            <a:br/>
            <a:r>
              <a:rPr b="false" i="false" strike="noStrike" sz="1200" u="none">
                <a:solidFill>
                  <a:srgbClr val="FFFFFF"/>
                </a:solidFill>
                <a:latin typeface="Calibri"/>
              </a:rPr>
              <a:t>If you have emphysema or chronic bronchitis, you know how miserable it feels when you catch a cold</a:t>
            </a:r>
            <a:br/>
            <a:r>
              <a:rPr b="false" i="false" strike="noStrike" sz="1200" u="none">
                <a:solidFill>
                  <a:srgbClr val="FFFFFF"/>
                </a:solidFill>
                <a:latin typeface="Calibri"/>
              </a:rPr>
              <a:t>cheapest topamax</a:t>
            </a:r>
            <a:br/>
            <a:r>
              <a:rPr b="false" i="false" strike="noStrike" sz="1200" u="none">
                <a:solidFill>
                  <a:srgbClr val="FFFFFF"/>
                </a:solidFill>
                <a:latin typeface="Calibri"/>
              </a:rPr>
              <a:t>topamax 200 mg price</a:t>
            </a:r>
            <a:br/>
            <a:r>
              <a:rPr b="false" i="false" strike="noStrike" sz="1200" u="none">
                <a:solidFill>
                  <a:srgbClr val="FFFFFF"/>
                </a:solidFill>
                <a:latin typeface="Calibri"/>
              </a:rPr>
              <a:t>can topamax cause leg pain</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topamax 75 mg twice a day</a:t>
            </a:r>
            <a:br/>
            <a:r>
              <a:rPr b="false" i="false" strike="noStrike" sz="1200" u="none">
                <a:solidFill>
                  <a:srgbClr val="FFFFFF"/>
                </a:solidFill>
                <a:latin typeface="Calibri"/>
              </a:rPr>
              <a:t>400 mg topamax weight loss</a:t>
            </a:r>
            <a:br/>
            <a:r>
              <a:rPr b="false" i="false" strike="noStrike" sz="1200" u="none">
                <a:solidFill>
                  <a:srgbClr val="FFFFFF"/>
                </a:solidFill>
                <a:latin typeface="Calibri"/>
              </a:rPr>
              <a:t>im a photography student&amp;rdquo; it honestly looks like a crappy double exposure picture that obviously wasnt focused properly</a:t>
            </a:r>
            <a:br/>
            <a:r>
              <a:rPr b="false" i="false" strike="noStrike" sz="1200" u="none">
                <a:solidFill>
                  <a:srgbClr val="FFFFFF"/>
                </a:solidFill>
                <a:latin typeface="Calibri"/>
              </a:rPr>
              <a:t>topamax yellow pill</a:t>
            </a:r>
            <a:br/>
            <a:r>
              <a:rPr b="false" i="false" strike="noStrike" sz="1200" u="none">
                <a:solidFill>
                  <a:srgbClr val="FFFFFF"/>
                </a:solidFill>
                <a:latin typeface="Calibri"/>
              </a:rPr>
              <a:t>topamax street price</a:t>
            </a:r>
            <a:br/>
            <a:r>
              <a:rPr b="false" i="false" strike="noStrike" sz="1200" u="none">
                <a:solidFill>
                  <a:srgbClr val="FFFFFF"/>
                </a:solidFill>
                <a:latin typeface="Calibri"/>
              </a:rPr>
              <a:t>how much does generic topamax cost</a:t>
            </a:r>
            <a:br/>
            <a:r>
              <a:rPr b="false" i="false" strike="noStrike" sz="1200" u="none">
                <a:solidFill>
                  <a:srgbClr val="FFFFFF"/>
                </a:solidFill>
                <a:latin typeface="Calibri"/>
              </a:rPr>
              <a:t>what is the usual dose of topamax for migraines</a:t>
            </a:r>
            <a:br/>
            <a:r>
              <a:rPr b="false" i="false" strike="noStrike" sz="1200" u="none">
                <a:solidFill>
                  <a:srgbClr val="FFFFFF"/>
                </a:solidFill>
                <a:latin typeface="Calibri"/>
              </a:rPr>
              <a:t>I looked to the other side and there was nobody there so I thought I'd probably won it," said Bolt.</a:t>
            </a:r>
            <a:br/>
            <a:r>
              <a:rPr b="false" i="false" strike="noStrike" sz="1200" u="none">
                <a:solidFill>
                  <a:srgbClr val="FFFFFF"/>
                </a:solidFill>
                <a:latin typeface="Calibri"/>
              </a:rPr>
              <a:t>topamax 25 mg price</a:t>
            </a:r>
            <a:br/>
            <a:r>
              <a:rPr b="false" i="false" strike="noStrike" sz="1200" u="none">
                <a:solidFill>
                  <a:srgbClr val="FFFFFF"/>
                </a:solidFill>
                <a:latin typeface="Calibri"/>
              </a:rPr>
              <a:t>topamax rebate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seen so many pharmacists seem annoyed at patients asking questions or needing help</a:t>
            </a:r>
            <a:br/>
            <a:r>
              <a:rPr b="false" i="false" strike="noStrike" sz="1200" u="none">
                <a:solidFill>
                  <a:srgbClr val="FFFFFF"/>
                </a:solidFill>
                <a:latin typeface="Calibri"/>
              </a:rPr>
              <a:t>where can i buy topamax online</a:t>
            </a:r>
            <a:br/>
            <a:r>
              <a:rPr b="false" i="false" strike="noStrike" sz="1200" u="none">
                <a:solidFill>
                  <a:srgbClr val="FFFFFF"/>
                </a:solidFill>
                <a:latin typeface="Calibri"/>
              </a:rPr>
              <a:t>topamax 25 mg twice a day weight loss</a:t>
            </a:r>
            <a:br/>
            <a:r>
              <a:rPr b="false" i="false" strike="noStrike" sz="1200" u="none">
                <a:solidFill>
                  <a:srgbClr val="FFFFFF"/>
                </a:solidFill>
                <a:latin typeface="Calibri"/>
              </a:rPr>
              <a:t>These side effects are usually temporary and may lessen as you continue using orlistat:</a:t>
            </a:r>
            <a:br/>
            <a:r>
              <a:rPr b="false" i="false" strike="noStrike" sz="1200" u="none">
                <a:solidFill>
                  <a:srgbClr val="FFFFFF"/>
                </a:solidFill>
                <a:latin typeface="Calibri"/>
              </a:rPr>
              <a:t>can i order topamax online</a:t>
            </a:r>
            <a:br/>
            <a:r>
              <a:rPr b="false" i="false" strike="noStrike" sz="1200" u="none">
                <a:solidFill>
                  <a:srgbClr val="FFFFFF"/>
                </a:solidFill>
                <a:latin typeface="Calibri"/>
              </a:rPr>
              <a:t>Fundamental to its deliberation is the balance of patient choice against benevolent paternalism</a:t>
            </a:r>
            <a:br/>
            <a:r>
              <a:rPr b="false" i="false" strike="noStrike" sz="1200" u="none">
                <a:solidFill>
                  <a:srgbClr val="FFFFFF"/>
                </a:solidFill>
                <a:latin typeface="Calibri"/>
              </a:rPr>
              <a:t>topamax dosage binge eating disorder</a:t>
            </a:r>
            <a:br/>
            <a:r>
              <a:rPr b="false" i="false" strike="noStrike" sz="1200" u="none">
                <a:solidFill>
                  <a:srgbClr val="FFFFFF"/>
                </a:solidFill>
                <a:latin typeface="Calibri"/>
              </a:rPr>
              <a:t>topamax generic availability</a:t>
            </a:r>
            <a:br/>
            <a:r>
              <a:rPr b="false" i="false" strike="noStrike" sz="1200" u="none">
                <a:solidFill>
                  <a:srgbClr val="FFFFFF"/>
                </a:solidFill>
                <a:latin typeface="Calibri"/>
              </a:rPr>
              <a:t>topamax overdose emedicine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taper off 25 mg topamax</a:t>
            </a:r>
            <a:br/>
            <a:r>
              <a:rPr b="false" i="false" strike="noStrike" sz="1200" u="none">
                <a:solidFill>
                  <a:srgbClr val="FFFFFF"/>
                </a:solidFill>
                <a:latin typeface="Calibri"/>
              </a:rPr>
              <a:t>HCl may also be indicated if rapid correction of severe metabolic alkalosis is warranted (eg, cardiac arrhythmias, hepatic encephalopathy, digoxin cardiotoxicity)</a:t>
            </a:r>
            <a:br/>
            <a:r>
              <a:rPr b="false" i="false" strike="noStrike" sz="1200" u="none">
                <a:solidFill>
                  <a:srgbClr val="FFFFFF"/>
                </a:solidFill>
                <a:latin typeface="Calibri"/>
              </a:rPr>
              <a:t>topamax cause joint pain</a:t>
            </a:r>
            <a:br/>
            <a:r>
              <a:rPr b="false" i="false" strike="noStrike" sz="1200" u="none">
                <a:solidFill>
                  <a:srgbClr val="FFFFFF"/>
                </a:solidFill>
                <a:latin typeface="Calibri"/>
              </a:rPr>
              <a:t>Usually, a physical therapist, or sometimes a psychologist with cognitive-behavioral skills, performs this therapy.</a:t>
            </a:r>
            <a:br/>
            <a:r>
              <a:rPr b="false" i="false" strike="noStrike" sz="1200" u="none">
                <a:solidFill>
                  <a:srgbClr val="FFFFFF"/>
                </a:solidFill>
                <a:latin typeface="Calibri"/>
              </a:rPr>
              <a:t>topamax off label uses</a:t>
            </a:r>
            <a:br/>
            <a:r>
              <a:rPr b="false" i="false" strike="noStrike" sz="1200" u="none">
                <a:solidFill>
                  <a:srgbClr val="FFFFFF"/>
                </a:solidFill>
                <a:latin typeface="Calibri"/>
              </a:rPr>
              <a:t>ordering topamax online</a:t>
            </a:r>
            <a:br/>
            <a:r>
              <a:rPr b="false" i="false" strike="noStrike" sz="1200" u="none">
                <a:solidFill>
                  <a:srgbClr val="FFFFFF"/>
                </a:solidFill>
                <a:latin typeface="Calibri"/>
              </a:rPr>
              <a:t>Mostly, this is by apoptosis initiated through both intrinsic calcium modulated systems in neurons, or by extrinsic inflammatory processes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250 mg weight loss</a:t>
            </a:r>
            <a:br/>
            <a:r>
              <a:rPr b="false" i="false" strike="noStrike" sz="1200" u="none">
                <a:solidFill>
                  <a:srgbClr val="FFFFFF"/>
                </a:solidFill>
                <a:latin typeface="Calibri"/>
              </a:rPr>
              <a:t>generic topamax for migraines</a:t>
            </a:r>
            <a:br/>
            <a:r>
              <a:rPr b="false" i="false" strike="noStrike" sz="1200" u="none">
                <a:solidFill>
                  <a:srgbClr val="FFFFFF"/>
                </a:solidFill>
                <a:latin typeface="Calibri"/>
              </a:rPr>
              <a:t>topamax cost us</a:t>
            </a:r>
            <a:br/>
            <a:r>
              <a:rPr b="false" i="false" strike="noStrike" sz="1200" u="none">
                <a:solidFill>
                  <a:srgbClr val="FFFFFF"/>
                </a:solidFill>
                <a:latin typeface="Calibri"/>
              </a:rPr>
              <a:t>topamax interactions</a:t>
            </a:r>
            <a:br/>
            <a:r>
              <a:rPr b="false" i="false" strike="noStrike" sz="1200" u="none">
                <a:solidFill>
                  <a:srgbClr val="FFFFFF"/>
                </a:solidFill>
                <a:latin typeface="Calibri"/>
              </a:rPr>
              <a:t>topamax 200 mg birth control</a:t>
            </a:r>
            <a:br/>
            <a:r>
              <a:rPr b="false" i="false" strike="noStrike" sz="1200" u="none">
                <a:solidFill>
                  <a:srgbClr val="FFFFFF"/>
                </a:solidFill>
                <a:latin typeface="Calibri"/>
              </a:rPr>
              <a:t>Inanother case, an infant nursed by a mother on PROZAC developed crying, sleepdisturbance, vomiting, and watery stools</a:t>
            </a:r>
            <a:br/>
            <a:r>
              <a:rPr b="false" i="false" strike="noStrike" sz="1200" u="none">
                <a:solidFill>
                  <a:srgbClr val="FFFFFF"/>
                </a:solidFill>
                <a:latin typeface="Calibri"/>
              </a:rPr>
              <a:t>topamax price us</a:t>
            </a:r>
            <a:br/>
            <a:r>
              <a:rPr b="false" i="false" strike="noStrike" sz="1200" u="none">
                <a:solidFill>
                  <a:srgbClr val="FFFFFF"/>
                </a:solidFill>
                <a:latin typeface="Calibri"/>
              </a:rPr>
              <a:t>75 mg topamax</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can you lose weight on 50 mg of topamax</a:t>
            </a:r>
            <a:br/>
            <a:r>
              <a:rPr b="false" i="false" strike="noStrike" sz="1200" u="none">
                <a:solidFill>
                  <a:srgbClr val="FFFFFF"/>
                </a:solidFill>
                <a:latin typeface="Calibri"/>
              </a:rPr>
              <a:t>topamax price walgreens</a:t>
            </a:r>
            <a:br/>
            <a:r>
              <a:rPr b="false" i="false" strike="noStrike" sz="1200" u="none">
                <a:solidFill>
                  <a:srgbClr val="FFFFFF"/>
                </a:solidFill>
                <a:latin typeface="Calibri"/>
              </a:rPr>
              <a:t>topiramate online uk</a:t>
            </a:r>
            <a:br/>
            <a:r>
              <a:rPr b="false" i="false" strike="noStrike" sz="1200" u="none">
                <a:solidFill>
                  <a:srgbClr val="FFFFFF"/>
                </a:solidFill>
                <a:latin typeface="Calibri"/>
              </a:rPr>
              <a:t>I&amp;#39;m so worried and I have no idea what to do now.</a:t>
            </a:r>
            <a:br/>
            <a:r>
              <a:rPr b="false" i="false" strike="noStrike" sz="1200" u="none">
                <a:solidFill>
                  <a:srgbClr val="FFFFFF"/>
                </a:solidFill>
                <a:latin typeface="Calibri"/>
              </a:rPr>
              <a:t>how to wean off 50mg topamax</a:t>
            </a:r>
            <a:br/>
            <a:r>
              <a:rPr b="false" i="false" strike="noStrike" sz="1200" u="none">
                <a:solidFill>
                  <a:srgbClr val="FFFFFF"/>
                </a:solidFill>
                <a:latin typeface="Calibri"/>
              </a:rPr>
              <a:t>topamax zoloft</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how many mg of topamax for migraines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discount programs</a:t>
            </a:r>
            <a:br/>
            <a:r>
              <a:rPr b="false" i="false" strike="noStrike" sz="1200" u="none">
                <a:solidFill>
                  <a:srgbClr val="FFFFFF"/>
                </a:solidFill>
                <a:latin typeface="Calibri"/>
              </a:rPr>
              <a:t>In this database, the only cause of discontinuation greater than 1%, and occurring more often on carvedilol was hypotension (1.5% on carvedilol, 0.2% on placebo).</a:t>
            </a:r>
            <a:br/>
            <a:r>
              <a:rPr b="false" i="false" strike="noStrike" sz="1200" u="none">
                <a:solidFill>
                  <a:srgbClr val="FFFFFF"/>
                </a:solidFill>
                <a:latin typeface="Calibri"/>
              </a:rPr>
              <a:t>topamax no prescription needed</a:t>
            </a:r>
            <a:br/>
            <a:r>
              <a:rPr b="false" i="false" strike="noStrike" sz="1200" u="none">
                <a:solidFill>
                  <a:srgbClr val="FFFFFF"/>
                </a:solidFill>
                <a:latin typeface="Calibri"/>
              </a:rPr>
              <a:t>topamax prescription coupon</a:t>
            </a:r>
            <a:br/>
            <a:r>
              <a:rPr b="false" i="false" strike="noStrike" sz="1200" u="none">
                <a:solidFill>
                  <a:srgbClr val="FFFFFF"/>
                </a:solidFill>
                <a:latin typeface="Calibri"/>
              </a:rPr>
              <a:t>This could have been much worse, had we not had the quick actions of two individuals who interceded and stopped this."</a:t>
            </a:r>
            <a:br/>
            <a:r>
              <a:rPr b="false" i="false" strike="noStrike" sz="1200" u="none">
                <a:solidFill>
                  <a:srgbClr val="FFFFFF"/>
                </a:solidFill>
                <a:latin typeface="Calibri"/>
              </a:rPr>
              <a:t>cheap topamax canada</a:t>
            </a:r>
            <a:br/>
            <a:r>
              <a:rPr b="false" i="false" strike="noStrike" sz="1200" u="none">
                <a:solidFill>
                  <a:srgbClr val="FFFFFF"/>
                </a:solidFill>
                <a:latin typeface="Calibri"/>
              </a:rPr>
              <a:t>price topamax 50mg</a:t>
            </a:r>
            <a:br/>
            <a:r>
              <a:rPr b="false" i="false" strike="noStrike" sz="1200" u="none">
                <a:solidFill>
                  <a:srgbClr val="FFFFFF"/>
                </a:solidFill>
                <a:latin typeface="Calibri"/>
              </a:rPr>
              <a:t>where can you buy topamax</a:t>
            </a:r>
            <a:br/>
            <a:r>
              <a:rPr b="false" i="false" strike="noStrike" sz="1200" u="none">
                <a:solidFill>
                  <a:srgbClr val="FFFFFF"/>
                </a:solidFill>
                <a:latin typeface="Calibri"/>
              </a:rPr>
              <a:t>topamax 50 mg weight loss</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25 mg topamax</a:t>
            </a:r>
            <a:br/>
            <a:r>
              <a:rPr b="false" i="false" strike="noStrike" sz="1200" u="none">
                <a:solidFill>
                  <a:srgbClr val="FFFFFF"/>
                </a:solidFill>
                <a:latin typeface="Calibri"/>
              </a:rPr>
              <a:t>Do not stop taking the medication, even if you feel better</a:t>
            </a:r>
            <a:br/>
            <a:r>
              <a:rPr b="false" i="false" strike="noStrike" sz="1200" u="none">
                <a:solidFill>
                  <a:srgbClr val="FFFFFF"/>
                </a:solidFill>
                <a:latin typeface="Calibri"/>
              </a:rPr>
              <a:t>how many mg topamax weight loss</a:t>
            </a:r>
            <a:br/>
            <a:r>
              <a:rPr b="false" i="false" strike="noStrike" sz="1200" u="none">
                <a:solidFill>
                  <a:srgbClr val="FFFFFF"/>
                </a:solidFill>
                <a:latin typeface="Calibri"/>
              </a:rPr>
              <a:t>Telmisartan ile klinik adan nemli bir birikmeyi gsteren veri bulunmamaktadr.</a:t>
            </a:r>
            <a:br/>
            <a:r>
              <a:rPr b="false" i="false" strike="noStrike" sz="1200" u="none">
                <a:solidFill>
                  <a:srgbClr val="FFFFFF"/>
                </a:solidFill>
                <a:latin typeface="Calibri"/>
              </a:rPr>
              <a:t>highest dose of topamax for migraines</a:t>
            </a:r>
            <a:br/>
            <a:r>
              <a:rPr b="false" i="false" strike="noStrike" sz="1200" u="none">
                <a:solidFill>
                  <a:srgbClr val="FFFFFF"/>
                </a:solidFill>
                <a:latin typeface="Calibri"/>
              </a:rPr>
              <a:t>topamax 150 mg a day</a:t>
            </a:r>
            <a:br/>
            <a:r>
              <a:rPr b="false" i="false" strike="noStrike" sz="1200" u="none">
                <a:solidFill>
                  <a:srgbClr val="FFFFFF"/>
                </a:solidFill>
                <a:latin typeface="Calibri"/>
              </a:rPr>
              <a:t>topamax coupons 2013</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tried a myriad of drugs with varying results</a:t>
            </a:r>
            <a:br/>
            <a:r>
              <a:rPr b="false" i="false" strike="noStrike" sz="1200" u="none">
                <a:solidFill>
                  <a:srgbClr val="FFFFFF"/>
                </a:solidFill>
                <a:latin typeface="Calibri"/>
              </a:rPr>
              <a:t>buy topamax online</a:t>
            </a:r>
            <a:br/>
            <a:r>
              <a:rPr b="false" i="false" strike="noStrike" sz="1200" u="none">
                <a:solidFill>
                  <a:srgbClr val="FFFFFF"/>
                </a:solidFill>
                <a:latin typeface="Calibri"/>
              </a:rPr>
              <a:t>is topamax used for anxiety</a:t>
            </a:r>
            <a:br/>
            <a:r>
              <a:rPr b="false" i="false" strike="noStrike" sz="1200" u="none">
                <a:solidFill>
                  <a:srgbClr val="FFFFFF"/>
                </a:solidFill>
                <a:latin typeface="Calibri"/>
              </a:rPr>
              <a:t>how to buy topamax online</a:t>
            </a:r>
            <a:br/>
            <a:r>
              <a:rPr b="false" i="false" strike="noStrike" sz="1200" u="none">
                <a:solidFill>
                  <a:srgbClr val="FFFFFF"/>
                </a:solidFill>
                <a:latin typeface="Calibri"/>
              </a:rPr>
              <a:t>300 mg topamax weight loss</a:t>
            </a:r>
            <a:br/>
            <a:r>
              <a:rPr b="false" i="false" strike="noStrike" sz="1200" u="none">
                <a:solidFill>
                  <a:srgbClr val="FFFFFF"/>
                </a:solidFill>
                <a:latin typeface="Calibri"/>
              </a:rPr>
              <a:t>topamax coupons discounts</a:t>
            </a:r>
            <a:br/>
            <a:r>
              <a:rPr b="false" i="false" strike="noStrike" sz="1200" u="none">
                <a:solidFill>
                  <a:srgbClr val="FFFFFF"/>
                </a:solidFill>
                <a:latin typeface="Calibri"/>
              </a:rPr>
              <a:t>topamax generic weight loss</a:t>
            </a:r>
            <a:br/>
            <a:r>
              <a:rPr b="false" i="false" strike="noStrike" sz="1200" u="none">
                <a:solidFill>
                  <a:srgbClr val="FFFFFF"/>
                </a:solidFill>
                <a:latin typeface="Calibri"/>
              </a:rPr>
              <a:t>topamax rebate offer</a:t>
            </a:r>
            <a:br/>
            <a:r>
              <a:rPr b="false" i="false" strike="noStrike" sz="1200" u="none">
                <a:solidFill>
                  <a:srgbClr val="FFFFFF"/>
                </a:solidFill>
                <a:latin typeface="Calibri"/>
              </a:rPr>
              <a:t>order topamax com</a:t>
            </a:r>
            <a:br/>
            <a:r>
              <a:rPr b="false" i="false" strike="noStrike" sz="1200" u="none">
                <a:solidFill>
                  <a:srgbClr val="FFFFFF"/>
                </a:solidFill>
                <a:latin typeface="Calibri"/>
              </a:rPr>
              <a:t>topamax price philippines</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mail order topamax</a:t>
            </a:r>
            <a:br/>
            <a:r>
              <a:rPr b="false" i="false" strike="noStrike" sz="1200" u="none">
                <a:solidFill>
                  <a:srgbClr val="FFFFFF"/>
                </a:solidFill>
                <a:latin typeface="Calibri"/>
              </a:rPr>
              <a:t>Salbutamol (or albuterol in the United States) is normally used when you have an attack so you probably won&amp;#039;t use it all the time with your other inhalers</a:t>
            </a:r>
            <a:br/>
            <a:r>
              <a:rPr b="false" i="false" strike="noStrike" sz="1200" u="none">
                <a:solidFill>
                  <a:srgbClr val="FFFFFF"/>
                </a:solidFill>
                <a:latin typeface="Calibri"/>
              </a:rPr>
              <a:t>average price topamax</a:t>
            </a:r>
            <a:br/>
            <a:r>
              <a:rPr b="false" i="false" strike="noStrike" sz="1200" u="none">
                <a:solidFill>
                  <a:srgbClr val="FFFFFF"/>
                </a:solidFill>
                <a:latin typeface="Calibri"/>
              </a:rPr>
              <a:t>Less than half of the states within the United States have laws requiring insurers to cover infertility treatment.</a:t>
            </a:r>
            <a:br/>
            <a:r>
              <a:rPr b="false" i="false" strike="noStrike" sz="1200" u="none">
                <a:solidFill>
                  <a:srgbClr val="FFFFFF"/>
                </a:solidFill>
                <a:latin typeface="Calibri"/>
              </a:rPr>
              <a:t>order topamax cheap</a:t>
            </a:r>
            <a:br/>
            <a:r>
              <a:rPr b="false" i="false" strike="noStrike" sz="1200" u="none">
                <a:solidFill>
                  <a:srgbClr val="FFFFFF"/>
                </a:solidFill>
                <a:latin typeface="Calibri"/>
              </a:rPr>
              <a:t>low cost topamax</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phentermine topiramate online</a:t>
            </a:r>
            <a:br/>
            <a:r>
              <a:rPr b="false" i="false" strike="noStrike" sz="1200" u="none">
                <a:solidFill>
                  <a:srgbClr val="FFFFFF"/>
                </a:solidFill>
                <a:latin typeface="Calibri"/>
              </a:rPr>
              <a:t>is topamax good for nerve pain</a:t>
            </a:r>
            <a:br/>
            <a:r>
              <a:rPr b="false" i="false" strike="noStrike" sz="1200" u="none">
                <a:solidFill>
                  <a:srgbClr val="FFFFFF"/>
                </a:solidFill>
                <a:latin typeface="Calibri"/>
              </a:rPr>
              <a:t>what mg topamax lose weight</a:t>
            </a:r>
            <a:br/>
            <a:r>
              <a:rPr b="false" i="false" strike="noStrike" sz="1200" u="none">
                <a:solidFill>
                  <a:srgbClr val="FFFFFF"/>
                </a:solidFill>
                <a:latin typeface="Calibri"/>
              </a:rPr>
              <a:t>topamax dosing for migraine</a:t>
            </a:r>
            <a:br/>
            <a:r>
              <a:rPr b="false" i="false" strike="noStrike" sz="1200" u="none">
                <a:solidFill>
                  <a:srgbClr val="FFFFFF"/>
                </a:solidFill>
                <a:latin typeface="Calibri"/>
              </a:rPr>
              <a:t>topamax dosage strengths</a:t>
            </a:r>
            <a:br/>
            <a:r>
              <a:rPr b="false" i="false" strike="noStrike" sz="1200" u="none">
                <a:solidFill>
                  <a:srgbClr val="FFFFFF"/>
                </a:solidFill>
                <a:latin typeface="Calibri"/>
              </a:rPr>
              <a:t>topamax overdose lethal</a:t>
            </a:r>
            <a:br/>
            <a:r>
              <a:rPr b="false" i="false" strike="noStrike" sz="1200" u="none">
                <a:solidFill>
                  <a:srgbClr val="FFFFFF"/>
                </a:solidFill>
                <a:latin typeface="Calibri"/>
              </a:rPr>
              <a:t>order topamax online no prescription</a:t>
            </a:r>
            <a:br/>
            <a:r>
              <a:rPr b="false" i="false" strike="noStrike" sz="1200" u="none">
                <a:solidFill>
                  <a:srgbClr val="FFFFFF"/>
                </a:solidFill>
                <a:latin typeface="Calibri"/>
              </a:rPr>
              <a:t>do i need a prescription for topamax</a:t>
            </a:r>
            <a:br/>
            <a:r>
              <a:rPr b="false" i="false" strike="noStrike" sz="1200" u="none">
                <a:solidFill>
                  <a:srgbClr val="FFFFFF"/>
                </a:solidFill>
                <a:latin typeface="Calibri"/>
              </a:rPr>
              <a:t>topamax price</a:t>
            </a:r>
            <a:br/>
            <a:r>
              <a:rPr b="false" i="false" strike="noStrike" sz="1200" u="none">
                <a:solidFill>
                  <a:srgbClr val="FFFFFF"/>
                </a:solidFill>
                <a:latin typeface="Calibri"/>
              </a:rPr>
              <a:t>topamax kidney stones type</a:t>
            </a:r>
            <a:br/>
            <a:r>
              <a:rPr b="false" i="false" strike="noStrike" sz="1200" u="none">
                <a:solidFill>
                  <a:srgbClr val="FFFFFF"/>
                </a:solidFill>
                <a:latin typeface="Calibri"/>
              </a:rPr>
              <a:t>how many milligrams of topamax to lose weight</a:t>
            </a:r>
            <a:br/>
            <a:r>
              <a:rPr b="false" i="false" strike="noStrike" sz="1200" u="none">
                <a:solidFill>
                  <a:srgbClr val="FFFFFF"/>
                </a:solidFill>
                <a:latin typeface="Calibri"/>
              </a:rPr>
              <a:t>generic topiramate problems</a:t>
            </a:r>
            <a:br/>
            <a:r>
              <a:rPr b="false" i="false" strike="noStrike" sz="1200" u="none">
                <a:solidFill>
                  <a:srgbClr val="FFFFFF"/>
                </a:solidFill>
                <a:latin typeface="Calibri"/>
              </a:rPr>
              <a:t>Telmisartan Teva blocks this effect of angiotensin II so that the blood vessels relax, and your blood pressure is lowered.</a:t>
            </a:r>
            <a:br/>
            <a:r>
              <a:rPr b="false" i="false" strike="noStrike" sz="1200" u="none">
                <a:solidFill>
                  <a:srgbClr val="FFFFFF"/>
                </a:solidFill>
                <a:latin typeface="Calibri"/>
              </a:rPr>
              <a:t>100 mg topamax weight loss</a:t>
            </a:r>
            <a:br/>
            <a:r>
              <a:rPr b="false" i="false" strike="noStrike" sz="1200" u="none">
                <a:solidFill>
                  <a:srgbClr val="FFFFFF"/>
                </a:solidFill>
                <a:latin typeface="Calibri"/>
              </a:rPr>
              <a:t>order topamax no prescription</a:t>
            </a:r>
            <a:br/>
            <a:r>
              <a:rPr b="false" i="false" strike="noStrike" sz="1200" u="none">
                <a:solidFill>
                  <a:srgbClr val="FFFFFF"/>
                </a:solidFill>
                <a:latin typeface="Calibri"/>
              </a:rPr>
              <a:t>taking 100 mg topamax</a:t>
            </a:r>
            <a:br/>
            <a:r>
              <a:rPr b="false" i="false" strike="noStrike" sz="1200" u="none">
                <a:solidFill>
                  <a:srgbClr val="FFFFFF"/>
                </a:solidFill>
                <a:latin typeface="Calibri"/>
              </a:rPr>
              <a:t>Currently about 200,000 women are hospitalized each year for PID at an average hospital stay of 4.8 days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prices pharmacy</a:t>
            </a:r>
            <a:br/>
            <a:r>
              <a:rPr b="false" i="false" strike="noStrike" sz="1200" u="none">
                <a:solidFill>
                  <a:srgbClr val="FFFFFF"/>
                </a:solidFill>
                <a:latin typeface="Calibri"/>
              </a:rPr>
              <a:t>topamax prescription drug</a:t>
            </a:r>
            <a:br/>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weaning off 25mg topamax</a:t>
            </a:r>
            <a:br/>
            <a:r>
              <a:rPr b="false" i="false" strike="noStrike" sz="1200" u="none">
                <a:solidFill>
                  <a:srgbClr val="FFFFFF"/>
                </a:solidFill>
                <a:latin typeface="Calibri"/>
              </a:rPr>
              <a:t>Tretinoin cream is available in three different strengths: 0.025%, 0.05%, and 0.1%</a:t>
            </a:r>
            <a:br/>
            <a:r>
              <a:rPr b="false" i="false" strike="noStrike" sz="1200" u="none">
                <a:solidFill>
                  <a:srgbClr val="FFFFFF"/>
                </a:solidFill>
                <a:latin typeface="Calibri"/>
              </a:rPr>
              <a:t>topamax 100 mg once a day</a:t>
            </a:r>
            <a:br/>
            <a:r>
              <a:rPr b="false" i="false" strike="noStrike" sz="1200" u="none">
                <a:solidFill>
                  <a:srgbClr val="FFFFFF"/>
                </a:solidFill>
                <a:latin typeface="Calibri"/>
              </a:rPr>
              <a:t>25 mg topamax alcohol</a:t>
            </a:r>
            <a:br/>
            <a:r>
              <a:rPr b="false" i="false" strike="noStrike" sz="1200" u="none">
                <a:solidFill>
                  <a:srgbClr val="FFFFFF"/>
                </a:solidFill>
                <a:latin typeface="Calibri"/>
              </a:rPr>
              <a:t>Yohimbina side effects are a possible danger may present another problem, to some routines, a while now since should order accutane online</a:t>
            </a:r>
            <a:br/>
            <a:r>
              <a:rPr b="false" i="false" strike="noStrike" sz="1200" u="none">
                <a:solidFill>
                  <a:srgbClr val="FFFFFF"/>
                </a:solidFill>
                <a:latin typeface="Calibri"/>
              </a:rPr>
              <a:t>dangers of topamax overdose</a:t>
            </a:r>
            <a:br/>
            <a:r>
              <a:rPr b="false" i="false" strike="noStrike" sz="1200" u="none">
                <a:solidFill>
                  <a:srgbClr val="FFFFFF"/>
                </a:solidFill>
                <a:latin typeface="Calibri"/>
              </a:rPr>
              <a:t>Tell your doctor if you experience any of these symptoms when your dose of duloxetine is decreased.</a:t>
            </a:r>
            <a:br/>
            <a:r>
              <a:rPr b="false" i="false" strike="noStrike" sz="1200" u="none">
                <a:solidFill>
                  <a:srgbClr val="FFFFFF"/>
                </a:solidFill>
                <a:latin typeface="Calibri"/>
              </a:rPr>
              <a:t>phentermine topamax dosage weight loss</a:t>
            </a:r>
            <a:br/>
            <a:r>
              <a:rPr b="false" i="false" strike="noStrike" sz="1200" u="none">
                <a:solidFill>
                  <a:srgbClr val="FFFFFF"/>
                </a:solidFill>
                <a:latin typeface="Calibri"/>
              </a:rPr>
              <a:t>And they often hire physicians as consultants, arrangements that call   into question a physician&amp;rsquo;s independence in deciding what drugs to prescribe   for patients.&amp;rdquo; See: Harris, G</a:t>
            </a:r>
            <a:br/>
            <a:r>
              <a:rPr b="false" i="false" strike="noStrike" sz="1200" u="none">
                <a:solidFill>
                  <a:srgbClr val="FFFFFF"/>
                </a:solidFill>
                <a:latin typeface="Calibri"/>
              </a:rPr>
              <a:t>is generic topiramate as good as topamax</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topamax discount</a:t>
            </a:r>
            <a:br/>
            <a:r>
              <a:rPr b="false" i="false" strike="noStrike" sz="1200" u="none">
                <a:solidFill>
                  <a:srgbClr val="FFFFFF"/>
                </a:solidFill>
                <a:latin typeface="Calibri"/>
              </a:rPr>
              <a:t>Va Pay Diabetes Wide Gap Between And Diastolic Blood Pressure Isolated Systolic Hypertension</a:t>
            </a:r>
            <a:br/>
            <a:r>
              <a:rPr b="false" i="false" strike="noStrike" sz="1200" u="none">
                <a:solidFill>
                  <a:srgbClr val="FFFFFF"/>
                </a:solidFill>
                <a:latin typeface="Calibri"/>
              </a:rPr>
              <a:t>topamax order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topamax coupon online</a:t>
            </a:r>
            <a:br/>
            <a:r>
              <a:rPr b="false" i="false" strike="noStrike" sz="1200" u="none">
                <a:solidFill>
                  <a:srgbClr val="FFFFFF"/>
                </a:solidFill>
                <a:latin typeface="Calibri"/>
              </a:rPr>
              <a:t>I'd like to cancel this standing order http://pharmatory.com/facilities/ benazepril online He returned to Shokan in 1999 for one of his biggest scores 0D a $122,000 heist that broke his rules</a:t>
            </a:r>
            <a:br/>
            <a:r>
              <a:rPr b="false" i="false" strike="noStrike" sz="1200" u="none">
                <a:solidFill>
                  <a:srgbClr val="FFFFFF"/>
                </a:solidFill>
                <a:latin typeface="Calibri"/>
              </a:rPr>
              <a:t>can i lose weight on 50 mg of topamax</a:t>
            </a:r>
            <a:br/>
            <a:r>
              <a:rPr b="false" i="false" strike="noStrike" sz="1200" u="none">
                <a:solidFill>
                  <a:srgbClr val="FFFFFF"/>
                </a:solidFill>
                <a:latin typeface="Calibri"/>
              </a:rPr>
              <a:t>topamax joint pain</a:t>
            </a:r>
            <a:br/>
            <a:r>
              <a:rPr b="false" i="false" strike="noStrike" sz="1200" u="none">
                <a:solidFill>
                  <a:srgbClr val="FFFFFF"/>
                </a:solidFill>
                <a:latin typeface="Calibri"/>
              </a:rPr>
              <a:t>online topamax prescription</a:t>
            </a:r>
            <a:br/>
            <a:r>
              <a:rPr b="false" i="false" strike="noStrike" sz="1200" u="none">
                <a:solidFill>
                  <a:srgbClr val="FFFFFF"/>
                </a:solidFill>
                <a:latin typeface="Calibri"/>
              </a:rPr>
              <a:t>topamax e zoloft</a:t>
            </a:r>
            <a:br/>
            <a:r>
              <a:rPr b="false" i="false" strike="noStrike" sz="1200" u="none">
                <a:solidFill>
                  <a:srgbClr val="FFFFFF"/>
                </a:solidFill>
                <a:latin typeface="Calibri"/>
              </a:rPr>
              <a:t>topamax manufacturer coupon</a:t>
            </a:r>
            <a:br/>
            <a:r>
              <a:rPr b="false" i="false" strike="noStrike" sz="1200" u="none">
                <a:solidFill>
                  <a:srgbClr val="FFFFFF"/>
                </a:solidFill>
                <a:latin typeface="Calibri"/>
              </a:rPr>
              <a:t>topamax for migraines reviews</a:t>
            </a:r>
            <a:br/>
            <a:r>
              <a:rPr b="false" i="false" strike="noStrike" sz="1200" u="none">
                <a:solidFill>
                  <a:srgbClr val="FFFFFF"/>
                </a:solidFill>
                <a:latin typeface="Calibri"/>
              </a:rPr>
              <a:t>200 mg topamax a day</a:t>
            </a:r>
            <a:br/>
            <a:r>
              <a:rPr b="false" i="false" strike="noStrike" sz="1200" u="none">
                <a:solidFill>
                  <a:srgbClr val="FFFFFF"/>
                </a:solidFill>
                <a:latin typeface="Calibri"/>
              </a:rPr>
              <a:t>does topamax cause joint pain</a:t>
            </a:r>
            <a:br/>
            <a:r>
              <a:rPr b="false" i="false" strike="noStrike" sz="1200" u="none">
                <a:solidFill>
                  <a:srgbClr val="FFFFFF"/>
                </a:solidFill>
                <a:latin typeface="Calibri"/>
              </a:rPr>
              <a:t>buy cheap topamax</a:t>
            </a:r>
            <a:br/>
            <a:r>
              <a:rPr b="false" i="false" strike="noStrike" sz="1200" u="none">
                <a:solidFill>
                  <a:srgbClr val="FFFFFF"/>
                </a:solidFill>
                <a:latin typeface="Calibri"/>
              </a:rPr>
              <a:t>topamax causes leg pain</a:t>
            </a:r>
            <a:br/>
            <a:r>
              <a:rPr b="false" i="false" strike="noStrike" sz="1200" u="none">
                <a:solidFill>
                  <a:srgbClr val="FFFFFF"/>
                </a:solidFill>
                <a:latin typeface="Calibri"/>
              </a:rPr>
              <a:t>topamax 100 mg for weight loss</a:t>
            </a:r>
            <a:br/>
            <a:r>
              <a:rPr b="false" i="false" strike="noStrike" sz="1200" u="none">
                <a:solidFill>
                  <a:srgbClr val="FFFFFF"/>
                </a:solidFill>
                <a:latin typeface="Calibri"/>
              </a:rPr>
              <a:t>topamax joint</a:t>
            </a:r>
            <a:br/>
            <a:r>
              <a:rPr b="false" i="false" strike="noStrike" sz="1200" u="none">
                <a:solidFill>
                  <a:srgbClr val="FFFFFF"/>
                </a:solidFill>
                <a:latin typeface="Calibri"/>
              </a:rPr>
              <a:t>200 mg topamax day</a:t>
            </a:r>
            <a:br/>
            <a:r>
              <a:rPr b="false" i="false" strike="noStrike" sz="1200" u="none">
                <a:solidFill>
                  <a:srgbClr val="FFFFFF"/>
                </a:solidFill>
                <a:latin typeface="Calibri"/>
              </a:rPr>
              <a:t>Do concur with your doctor and follow his directions completely when you are taking Tetracycline.</a:t>
            </a:r>
            <a:br/>
            <a:r>
              <a:rPr b="false" i="false" strike="noStrike" sz="1200" u="none">
                <a:solidFill>
                  <a:srgbClr val="FFFFFF"/>
                </a:solidFill>
                <a:latin typeface="Calibri"/>
              </a:rPr>
              <a:t>topamax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should always take Famvir tablets whole without crushing them</a:t>
            </a:r>
            <a:br/>
            <a:r>
              <a:rPr b="false" i="false" strike="noStrike" sz="1200" u="none">
                <a:solidFill>
                  <a:srgbClr val="FFFFFF"/>
                </a:solidFill>
                <a:latin typeface="Calibri"/>
              </a:rPr>
              <a:t>generic topiramate price</a:t>
            </a:r>
            <a:br/>
            <a:r>
              <a:rPr b="false" i="false" strike="noStrike" sz="1200" u="none">
                <a:solidFill>
                  <a:srgbClr val="FFFFFF"/>
                </a:solidFill>
                <a:latin typeface="Calibri"/>
              </a:rPr>
              <a:t>buy topamax no prescription online</a:t>
            </a:r>
            <a:br/>
            <a:r>
              <a:rPr b="false" i="false" strike="noStrike" sz="1200" u="none">
                <a:solidFill>
                  <a:srgbClr val="FFFFFF"/>
                </a:solidFill>
                <a:latin typeface="Calibri"/>
              </a:rPr>
              <a:t>Ask the older and more traditional reproductive endocrinologists, and they will tell you Clomid is not a drug for men</a:t>
            </a:r>
            <a:br/>
            <a:r>
              <a:rPr b="false" i="false" strike="noStrike" sz="1200" u="none">
                <a:solidFill>
                  <a:srgbClr val="FFFFFF"/>
                </a:solidFill>
                <a:latin typeface="Calibri"/>
              </a:rPr>
              <a:t>50 mg topamax birth control</a:t>
            </a:r>
            <a:br/>
            <a:r>
              <a:rPr b="false" i="false" strike="noStrike" sz="1200" u="none">
                <a:solidFill>
                  <a:srgbClr val="FFFFFF"/>
                </a:solidFill>
                <a:latin typeface="Calibri"/>
              </a:rPr>
              <a:t>They've gotten thinner, faster and much more affordable, yet the way we navigate them has stayed virtually the same since 1983 when Apple released the Lisa, one of the first computers with a mouse</a:t>
            </a:r>
            <a:br/>
            <a:r>
              <a:rPr b="false" i="false" strike="noStrike" sz="1200" u="none">
                <a:solidFill>
                  <a:srgbClr val="FFFFFF"/>
                </a:solidFill>
                <a:latin typeface="Calibri"/>
              </a:rPr>
              <a:t>topamax weight loss stories 2012</a:t>
            </a:r>
            <a:br/>
            <a:r>
              <a:rPr b="false" i="false" strike="noStrike" sz="1200" u="none">
                <a:solidFill>
                  <a:srgbClr val="FFFFFF"/>
                </a:solidFill>
                <a:latin typeface="Calibri"/>
              </a:rPr>
              <a:t>cheap topamax 50mg</a:t>
            </a:r>
            <a:br/>
            <a:r>
              <a:rPr b="false" i="false" strike="noStrike" sz="1200" u="none">
                <a:solidFill>
                  <a:srgbClr val="FFFFFF"/>
                </a:solidFill>
                <a:latin typeface="Calibri"/>
              </a:rPr>
              <a:t>effective dose of topamax for migraines</a:t>
            </a:r>
            <a:br/>
            <a:r>
              <a:rPr b="false" i="false" strike="noStrike" sz="1200" u="none">
                <a:solidFill>
                  <a:srgbClr val="FFFFFF"/>
                </a:solidFill>
                <a:latin typeface="Calibri"/>
              </a:rPr>
              <a:t>buy topamax</a:t>
            </a:r>
            <a:br/>
            <a:r>
              <a:rPr b="false" i="false" strike="noStrike" sz="1200" u="none">
                <a:solidFill>
                  <a:srgbClr val="FFFFFF"/>
                </a:solidFill>
                <a:latin typeface="Calibri"/>
              </a:rPr>
              <a:t>topamax overdose levels</a:t>
            </a:r>
            <a:br/>
            <a:r>
              <a:rPr b="false" i="false" strike="noStrike" sz="1200" u="none">
                <a:solidFill>
                  <a:srgbClr val="FFFFFF"/>
                </a:solidFill>
                <a:latin typeface="Calibri"/>
              </a:rPr>
              <a:t>100 mg topamax day</a:t>
            </a:r>
            <a:br/>
            <a:r>
              <a:rPr b="false" i="false" strike="noStrike" sz="1200" u="none">
                <a:solidFill>
                  <a:srgbClr val="FFFFFF"/>
                </a:solidFill>
                <a:latin typeface="Calibri"/>
              </a:rPr>
              <a:t>topamax off label weight loss</a:t>
            </a:r>
            <a:br/>
            <a:r>
              <a:rPr b="false" i="false" strike="noStrike" sz="1200" u="none">
                <a:solidFill>
                  <a:srgbClr val="FFFFFF"/>
                </a:solidFill>
                <a:latin typeface="Calibri"/>
              </a:rPr>
              <a:t>topamax cost buy</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where to buy topamax</a:t>
            </a:r>
            <a:br/>
            <a:r>
              <a:rPr b="false" i="false" strike="noStrike" sz="1200" u="none">
                <a:solidFill>
                  <a:srgbClr val="FFFFFF"/>
                </a:solidFill>
                <a:latin typeface="Calibri"/>
              </a:rPr>
              <a:t>An allergic reaction will present with symptoms such as facial swelling, including swelling of the lips, mouth, tongue, or throat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lose weight 25 mg topamax</a:t>
            </a:r>
            <a:br/>
            <a:r>
              <a:rPr b="false" i="false" strike="noStrike" sz="1200" u="none">
                <a:solidFill>
                  <a:srgbClr val="FFFFFF"/>
                </a:solidFill>
                <a:latin typeface="Calibri"/>
              </a:rPr>
              <a:t>what happens if you overdose on topamax</a:t>
            </a:r>
            <a:br/>
            <a:r>
              <a:rPr b="false" i="false" strike="noStrike" sz="1200" u="none">
                <a:solidFill>
                  <a:srgbClr val="FFFFFF"/>
                </a:solidFill>
                <a:latin typeface="Calibri"/>
              </a:rPr>
              <a:t>75 mg topamax weight loss</a:t>
            </a:r>
            <a:br/>
            <a:r>
              <a:rPr b="false" i="false" strike="noStrike" sz="1200" u="none">
                <a:solidFill>
                  <a:srgbClr val="FFFFFF"/>
                </a:solidFill>
                <a:latin typeface="Calibri"/>
              </a:rPr>
              <a:t>topamax price in india</a:t>
            </a:r>
            <a:br/>
            <a:r>
              <a:rPr b="false" i="false" strike="noStrike" sz="1200" u="none">
                <a:solidFill>
                  <a:srgbClr val="FFFFFF"/>
                </a:solidFill>
                <a:latin typeface="Calibri"/>
              </a:rPr>
              <a:t>topiramate online no prescription</a:t>
            </a:r>
            <a:br/>
            <a:r>
              <a:rPr b="false" i="false" strike="noStrike" sz="1200" u="none">
                <a:solidFill>
                  <a:srgbClr val="FFFFFF"/>
                </a:solidFill>
                <a:latin typeface="Calibri"/>
              </a:rPr>
              <a:t>is topamax a class c drug</a:t>
            </a:r>
            <a:br/>
            <a:r>
              <a:rPr b="false" i="false" strike="noStrike" sz="1200" u="none">
                <a:solidFill>
                  <a:srgbClr val="FFFFFF"/>
                </a:solidFill>
                <a:latin typeface="Calibri"/>
              </a:rPr>
              <a:t>topamax dosing for migraines</a:t>
            </a:r>
            <a:br/>
            <a:r>
              <a:rPr b="false" i="false" strike="noStrike" sz="1200" u="none">
                <a:solidFill>
                  <a:srgbClr val="FFFFFF"/>
                </a:solidFill>
                <a:latin typeface="Calibri"/>
              </a:rPr>
              <a:t>non prescription topamax</a:t>
            </a:r>
            <a:br/>
            <a:r>
              <a:rPr b="false" i="false" strike="noStrike" sz="1200" u="none">
                <a:solidFill>
                  <a:srgbClr val="FFFFFF"/>
                </a:solidFill>
                <a:latin typeface="Calibri"/>
              </a:rPr>
              <a:t>cost topamax insurance</a:t>
            </a:r>
            <a:br/>
            <a:r>
              <a:rPr b="false" i="false" strike="noStrike" sz="1200" u="none">
                <a:solidFill>
                  <a:srgbClr val="FFFFFF"/>
                </a:solidFill>
                <a:latin typeface="Calibri"/>
              </a:rPr>
              <a:t>topamax for migraines</a:t>
            </a:r>
            <a:br/>
            <a:r>
              <a:rPr b="false" i="false" strike="noStrike" sz="1200" u="none">
                <a:solidFill>
                  <a:srgbClr val="FFFFFF"/>
                </a:solidFill>
                <a:latin typeface="Calibri"/>
              </a:rPr>
              <a:t>I get as much advice with no doctor "around" as i would get otherwise</a:t>
            </a:r>
            <a:br/>
            <a:r>
              <a:rPr b="false" i="false" strike="noStrike" sz="1200" u="none">
                <a:solidFill>
                  <a:srgbClr val="FFFFFF"/>
                </a:solidFill>
                <a:latin typeface="Calibri"/>
              </a:rPr>
              <a:t>does topamax come in 150 mg</a:t>
            </a:r>
            <a:br/>
            <a:r>
              <a:rPr b="false" i="false" strike="noStrike" sz="1200" u="none">
                <a:solidFill>
                  <a:srgbClr val="FFFFFF"/>
                </a:solidFill>
                <a:latin typeface="Calibri"/>
              </a:rPr>
              <a:t>buying topamax online no prescription</a:t>
            </a:r>
            <a:br/>
            <a:r>
              <a:rPr b="false" i="false" strike="noStrike" sz="1200" u="none">
                <a:solidFill>
                  <a:srgbClr val="FFFFFF"/>
                </a:solidFill>
                <a:latin typeface="Calibri"/>
              </a:rPr>
              <a:t>does 25 mg topamax look like</a:t>
            </a:r>
            <a:br/>
            <a:r>
              <a:rPr b="false" i="false" strike="noStrike" sz="1200" u="none">
                <a:solidFill>
                  <a:srgbClr val="FFFFFF"/>
                </a:solidFill>
                <a:latin typeface="Calibri"/>
              </a:rPr>
              <a:t>topamax nerve pain dosage</a:t>
            </a:r>
            <a:br/>
            <a:r>
              <a:rPr b="false" i="false" strike="noStrike" sz="1200" u="none">
                <a:solidFill>
                  <a:srgbClr val="FFFFFF"/>
                </a:solidFill>
                <a:latin typeface="Calibri"/>
              </a:rPr>
              <a:t>crude futures for November, which were due toexpire at the end of trade on Tuesday, fell below $99, theirlowest since early July, before recovering to trade unchanged ataround $99.00 per barrel.</a:t>
            </a:r>
            <a:br/>
            <a:r>
              <a:rPr b="false" i="false" strike="noStrike" sz="1200" u="none">
                <a:solidFill>
                  <a:srgbClr val="FFFFFF"/>
                </a:solidFill>
                <a:latin typeface="Calibri"/>
              </a:rPr>
              <a:t>topamax dosage for fibromyalgia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Buy Topamax Online - Topamax Order</dc:title>
  <dc:description>Using topamax for nerve pain, average price topamax, topamax kidney stones type, online topamax prescription, topamax for migraines reviews, 200 mg topamax day, cheap topamax 50mg</dc:description>
  <dc:subject>Buy Topamax Online - Topamax Order</dc:subject>
  <cp:keywords>100 mg topamax, buy topamax no rx, generic topamax cost, topamax film tablet 200 mg 60 tb, can i order topamax online, topamax generic availability, topamax 50 mg weight loss, how to buy topamax online, topamax for migraines reviews, what happens if you overdose on topamax</cp:keywords>
  <cp:category/>
</cp:coreProperties>
</file>