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9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Discounted Effexor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hcl er 75 mg reviews</a:t>
            </a:r>
            <a:br/>
            <a:r>
              <a:rPr b="false" i="false" strike="noStrike" sz="1200" u="none">
                <a:solidFill>
                  <a:srgbClr val="FFFFFF"/>
                </a:solidFill>
                <a:latin typeface="Calibri"/>
              </a:rPr>
              <a:t>effexor sales 2011</a:t>
            </a:r>
            <a:br/>
            <a:r>
              <a:rPr b="false" i="false" strike="noStrike" sz="1200" u="none">
                <a:solidFill>
                  <a:srgbClr val="FFFFFF"/>
                </a:solidFill>
                <a:latin typeface="Calibri"/>
              </a:rPr>
              <a:t>Just adding my Pristiq experience to the others</a:t>
            </a:r>
            <a:br/>
            <a:r>
              <a:rPr b="false" i="false" strike="noStrike" sz="1200" u="none">
                <a:solidFill>
                  <a:srgbClr val="FFFFFF"/>
                </a:solidFill>
                <a:latin typeface="Calibri"/>
              </a:rPr>
              <a:t>effexor xr no prescription needed</a:t>
            </a:r>
            <a:br/>
            <a:r>
              <a:rPr b="false" i="false" strike="noStrike" sz="1200" u="none">
                <a:solidFill>
                  <a:srgbClr val="FFFFFF"/>
                </a:solidFill>
                <a:latin typeface="Calibri"/>
              </a:rPr>
              <a:t>Because little, if any, of betamethasone valerate lotion is absorbed into the blood, the risk of it interacting with another medicine is low.</a:t>
            </a:r>
            <a:br/>
            <a:r>
              <a:rPr b="false" i="false" strike="noStrike" sz="1200" u="none">
                <a:solidFill>
                  <a:srgbClr val="FFFFFF"/>
                </a:solidFill>
                <a:latin typeface="Calibri"/>
              </a:rPr>
              <a:t>effexor 150 mg weight loss</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effexor xr $4 coupon</a:t>
            </a:r>
            <a:br/>
            <a:r>
              <a:rPr b="false" i="false" strike="noStrike" sz="1200" u="none">
                <a:solidFill>
                  <a:srgbClr val="FFFFFF"/>
                </a:solidFill>
                <a:latin typeface="Calibri"/>
              </a:rPr>
              <a:t>The petrol version of Maruti Wagon R is packed with 1</a:t>
            </a:r>
            <a:br/>
            <a:r>
              <a:rPr b="false" i="false" strike="noStrike" sz="1200" u="none">
                <a:solidFill>
                  <a:srgbClr val="FFFFFF"/>
                </a:solidFill>
                <a:latin typeface="Calibri"/>
              </a:rPr>
              <a:t>buy effexor xr 150mg</a:t>
            </a:r>
            <a:br/>
            <a:r>
              <a:rPr b="false" i="false" strike="noStrike" sz="1200" u="none">
                <a:solidFill>
                  <a:srgbClr val="FFFFFF"/>
                </a:solidFill>
                <a:latin typeface="Calibri"/>
              </a:rPr>
              <a:t>effexor xr weight gain</a:t>
            </a:r>
            <a:br/>
            <a:r>
              <a:rPr b="false" i="false" strike="noStrike" sz="1200" u="none">
                <a:solidFill>
                  <a:srgbClr val="FFFFFF"/>
                </a:solidFill>
                <a:latin typeface="Calibri"/>
              </a:rPr>
              <a:t>I also know that ivomec is given to people in 3rd would countries for worms.</a:t>
            </a:r>
            <a:br/>
            <a:r>
              <a:rPr b="false" i="false" strike="noStrike" sz="1200" u="none">
                <a:solidFill>
                  <a:srgbClr val="FFFFFF"/>
                </a:solidFill>
                <a:latin typeface="Calibri"/>
              </a:rPr>
              <a:t>effexor 112.5 mg jour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37.5mg reviews</a:t>
            </a:r>
            <a:br/>
            <a:r>
              <a:rPr b="false" i="false" strike="noStrike" sz="1200" u="none">
                <a:solidFill>
                  <a:srgbClr val="FFFFFF"/>
                </a:solidFill>
                <a:latin typeface="Calibri"/>
              </a:rPr>
              <a:t>effexor 75 mg to 150 mg</a:t>
            </a:r>
            <a:br/>
            <a:r>
              <a:rPr b="false" i="false" strike="noStrike" sz="1200" u="none">
                <a:solidFill>
                  <a:srgbClr val="FFFFFF"/>
                </a:solidFill>
                <a:latin typeface="Calibri"/>
              </a:rPr>
              <a:t>effexor dosage 375 mg</a:t>
            </a:r>
            <a:br/>
            <a:r>
              <a:rPr b="false" i="false" strike="noStrike" sz="1200" u="none">
                <a:solidFill>
                  <a:srgbClr val="FFFFFF"/>
                </a:solidFill>
                <a:latin typeface="Calibri"/>
              </a:rPr>
              <a:t>wean off 37.5 mg effexor</a:t>
            </a:r>
            <a:br/>
            <a:r>
              <a:rPr b="false" i="false" strike="noStrike" sz="1200" u="none">
                <a:solidFill>
                  <a:srgbClr val="FFFFFF"/>
                </a:solidFill>
                <a:latin typeface="Calibri"/>
              </a:rPr>
              <a:t>venlafaxine er 75 mg</a:t>
            </a:r>
            <a:br/>
            <a:r>
              <a:rPr b="false" i="false" strike="noStrike" sz="1200" u="none">
                <a:solidFill>
                  <a:srgbClr val="FFFFFF"/>
                </a:solidFill>
                <a:latin typeface="Calibri"/>
              </a:rPr>
              <a:t>Personally, if all site owners and bloggers made excellent content as you probably did, the internet shall be much more useful than ever before</a:t>
            </a:r>
            <a:br/>
            <a:r>
              <a:rPr b="false" i="false" strike="noStrike" sz="1200" u="none">
                <a:solidFill>
                  <a:srgbClr val="FFFFFF"/>
                </a:solidFill>
                <a:latin typeface="Calibri"/>
              </a:rPr>
              <a:t>effexor xr 112.5 mg</a:t>
            </a:r>
            <a:br/>
            <a:r>
              <a:rPr b="false" i="false" strike="noStrike" sz="1200" u="none">
                <a:solidFill>
                  <a:srgbClr val="FFFFFF"/>
                </a:solidFill>
                <a:latin typeface="Calibri"/>
              </a:rPr>
              <a:t>But taking so much Xanax is not good for you, either</a:t>
            </a:r>
            <a:br/>
            <a:r>
              <a:rPr b="false" i="false" strike="noStrike" sz="1200" u="none">
                <a:solidFill>
                  <a:srgbClr val="FFFFFF"/>
                </a:solidFill>
                <a:latin typeface="Calibri"/>
              </a:rPr>
              <a:t>wean off 75 mg effexor xr</a:t>
            </a:r>
            <a:br/>
            <a:r>
              <a:rPr b="false" i="false" strike="noStrike" sz="1200" u="none">
                <a:solidFill>
                  <a:srgbClr val="FFFFFF"/>
                </a:solidFill>
                <a:latin typeface="Calibri"/>
              </a:rPr>
              <a:t>generic effexor er</a:t>
            </a:r>
            <a:br/>
            <a:r>
              <a:rPr b="false" i="false" strike="noStrike" sz="1200" u="none">
                <a:solidFill>
                  <a:srgbClr val="FFFFFF"/>
                </a:solidFill>
                <a:latin typeface="Calibri"/>
              </a:rPr>
              <a:t>Do not stop taking Coreg CR (carvedilol) 40mg without consulting your doctor</a:t>
            </a:r>
            <a:br/>
            <a:r>
              <a:rPr b="false" i="false" strike="noStrike" sz="1200" u="none">
                <a:solidFill>
                  <a:srgbClr val="FFFFFF"/>
                </a:solidFill>
                <a:latin typeface="Calibri"/>
              </a:rPr>
              <a:t>venlafaxine dose too high</a:t>
            </a:r>
            <a:br/>
            <a:r>
              <a:rPr b="false" i="false" strike="noStrike" sz="1200" u="none">
                <a:solidFill>
                  <a:srgbClr val="FFFFFF"/>
                </a:solidFill>
                <a:latin typeface="Calibri"/>
              </a:rPr>
              <a:t>effexor generic antidepressant</a:t>
            </a:r>
            <a:br/>
            <a:r>
              <a:rPr b="false" i="false" strike="noStrike" sz="1200" u="none">
                <a:solidFill>
                  <a:srgbClr val="FFFFFF"/>
                </a:solidFill>
                <a:latin typeface="Calibri"/>
              </a:rPr>
              <a:t>But it has worked with older adults</a:t>
            </a:r>
            <a:br/>
            <a:r>
              <a:rPr b="false" i="false" strike="noStrike" sz="1200" u="none">
                <a:solidFill>
                  <a:srgbClr val="FFFFFF"/>
                </a:solidFill>
                <a:latin typeface="Calibri"/>
              </a:rPr>
              <a:t>effexor 37.5 mg dose</a:t>
            </a:r>
            <a:br/>
            <a:r>
              <a:rPr b="false" i="false" strike="noStrike" sz="1200" u="none">
                <a:solidFill>
                  <a:srgbClr val="FFFFFF"/>
                </a:solidFill>
                <a:latin typeface="Calibri"/>
              </a:rPr>
              <a:t>Second, in the absence of infection, too many NETs could be harmful</a:t>
            </a:r>
            <a:br/>
            <a:r>
              <a:rPr b="false" i="false" strike="noStrike" sz="1200" u="none">
                <a:solidFill>
                  <a:srgbClr val="FFFFFF"/>
                </a:solidFill>
                <a:latin typeface="Calibri"/>
              </a:rPr>
              <a:t>effexor discount programs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effexor cause bladder infections</a:t>
            </a:r>
            <a:br/>
            <a:r>
              <a:rPr b="false" i="false" strike="noStrike" sz="1200" u="none">
                <a:solidFill>
                  <a:srgbClr val="FFFFFF"/>
                </a:solidFill>
                <a:latin typeface="Calibri"/>
              </a:rPr>
              <a:t>effexor 75 mg tablets</a:t>
            </a:r>
            <a:br/>
            <a:r>
              <a:rPr b="false" i="false" strike="noStrike" sz="1200" u="none">
                <a:solidFill>
                  <a:srgbClr val="FFFFFF"/>
                </a:solidFill>
                <a:latin typeface="Calibri"/>
              </a:rPr>
              <a:t>how to stop taking effexor xr safely</a:t>
            </a:r>
            <a:br/>
            <a:r>
              <a:rPr b="false" i="false" strike="noStrike" sz="1200" u="none">
                <a:solidFill>
                  <a:srgbClr val="FFFFFF"/>
                </a:solidFill>
                <a:latin typeface="Calibri"/>
              </a:rPr>
              <a:t>generic prescription effexor</a:t>
            </a:r>
            <a:br/>
            <a:r>
              <a:rPr b="false" i="false" strike="noStrike" sz="1200" u="none">
                <a:solidFill>
                  <a:srgbClr val="FFFFFF"/>
                </a:solidFill>
                <a:latin typeface="Calibri"/>
              </a:rPr>
              <a:t>venlafaxine er 150 mg cost</a:t>
            </a:r>
            <a:br/>
            <a:r>
              <a:rPr b="false" i="false" strike="noStrike" sz="1200" u="none">
                <a:solidFill>
                  <a:srgbClr val="FFFFFF"/>
                </a:solidFill>
                <a:latin typeface="Calibri"/>
              </a:rPr>
              <a:t>whole portobello mushroom recipes Then to add legs of field mushrooms, to salt, pepper and fry mushrooms with onions  5 minutes (it is possible to add small cut garlic)</a:t>
            </a:r>
            <a:br/>
            <a:r>
              <a:rPr b="false" i="false" strike="noStrike" sz="1200" u="none">
                <a:solidFill>
                  <a:srgbClr val="FFFFFF"/>
                </a:solidFill>
                <a:latin typeface="Calibri"/>
              </a:rPr>
              <a:t>purchase effexor no prescription</a:t>
            </a:r>
            <a:br/>
            <a:r>
              <a:rPr b="false" i="false" strike="noStrike" sz="1200" u="none">
                <a:solidFill>
                  <a:srgbClr val="FFFFFF"/>
                </a:solidFill>
                <a:latin typeface="Calibri"/>
              </a:rPr>
              <a:t>effexor 150 mg cost</a:t>
            </a:r>
            <a:br/>
            <a:r>
              <a:rPr b="false" i="false" strike="noStrike" sz="1200" u="none">
                <a:solidFill>
                  <a:srgbClr val="FFFFFF"/>
                </a:solidFill>
                <a:latin typeface="Calibri"/>
              </a:rPr>
              <a:t>venlafaxine xr price comparisons</a:t>
            </a:r>
            <a:br/>
            <a:r>
              <a:rPr b="false" i="false" strike="noStrike" sz="1200" u="none">
                <a:solidFill>
                  <a:srgbClr val="FFFFFF"/>
                </a:solidFill>
                <a:latin typeface="Calibri"/>
              </a:rPr>
              <a:t>effexor 225 mg reviews</a:t>
            </a:r>
            <a:br/>
            <a:r>
              <a:rPr b="false" i="false" strike="noStrike" sz="1200" u="none">
                <a:solidFill>
                  <a:srgbClr val="FFFFFF"/>
                </a:solidFill>
                <a:latin typeface="Calibri"/>
              </a:rPr>
              <a:t>Je zou dan ingredinten kunnen gebruiken die milder exfoliren, zoals niacinamide en melkzuur.</a:t>
            </a:r>
            <a:br/>
            <a:r>
              <a:rPr b="false" i="false" strike="noStrike" sz="1200" u="none">
                <a:solidFill>
                  <a:srgbClr val="FFFFFF"/>
                </a:solidFill>
                <a:latin typeface="Calibri"/>
              </a:rPr>
              <a:t>what is the highest dose of venlafaxine you can take</a:t>
            </a:r>
            <a:br/>
            <a:r>
              <a:rPr b="false" i="false" strike="noStrike" sz="1200" u="none">
                <a:solidFill>
                  <a:srgbClr val="FFFFFF"/>
                </a:solidFill>
                <a:latin typeface="Calibri"/>
              </a:rPr>
              <a:t>venlafaxine hcl 150 mg cost</a:t>
            </a:r>
            <a:br/>
            <a:r>
              <a:rPr b="false" i="false" strike="noStrike" sz="1200" u="none">
                <a:solidFill>
                  <a:srgbClr val="FFFFFF"/>
                </a:solidFill>
                <a:latin typeface="Calibri"/>
              </a:rPr>
              <a:t>effexor xr cost canada</a:t>
            </a:r>
            <a:br/>
            <a:r>
              <a:rPr b="false" i="false" strike="noStrike" sz="1200" u="none">
                <a:solidFill>
                  <a:srgbClr val="FFFFFF"/>
                </a:solidFill>
                <a:latin typeface="Calibri"/>
              </a:rPr>
              <a:t>venlafaxine 150 mg slow release</a:t>
            </a:r>
            <a:br/>
            <a:r>
              <a:rPr b="false" i="false" strike="noStrike" sz="1200" u="none">
                <a:solidFill>
                  <a:srgbClr val="FFFFFF"/>
                </a:solidFill>
                <a:latin typeface="Calibri"/>
              </a:rPr>
              <a:t>effexor xr generic reviews</a:t>
            </a:r>
            <a:br/>
            <a:r>
              <a:rPr b="false" i="false" strike="noStrike" sz="1200" u="none">
                <a:solidFill>
                  <a:srgbClr val="FFFFFF"/>
                </a:solidFill>
                <a:latin typeface="Calibri"/>
              </a:rPr>
              <a:t>effexor xr online prescription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75 mg effexor pregnancy</a:t>
            </a:r>
            <a:br/>
            <a:r>
              <a:rPr b="false" i="false" strike="noStrike" sz="1200" u="none">
                <a:solidFill>
                  <a:srgbClr val="FFFFFF"/>
                </a:solidFill>
                <a:latin typeface="Calibri"/>
              </a:rPr>
              <a:t>venlafaxine high</a:t>
            </a:r>
            <a:br/>
            <a:r>
              <a:rPr b="false" i="false" strike="noStrike" sz="1200" u="none">
                <a:solidFill>
                  <a:srgbClr val="FFFFFF"/>
                </a:solidFill>
                <a:latin typeface="Calibri"/>
              </a:rPr>
              <a:t>Any other drug that increases my heartrate sends me straight into a full blown panic attack but that one</a:t>
            </a:r>
            <a:br/>
            <a:r>
              <a:rPr b="false" i="false" strike="noStrike" sz="1200" u="none">
                <a:solidFill>
                  <a:srgbClr val="FFFFFF"/>
                </a:solidFill>
                <a:latin typeface="Calibri"/>
              </a:rPr>
              <a:t>sevrage effexor 37.5 mg</a:t>
            </a:r>
            <a:br/>
            <a:r>
              <a:rPr b="false" i="false" strike="noStrike" sz="1200" u="none">
                <a:solidFill>
                  <a:srgbClr val="FFFFFF"/>
                </a:solidFill>
                <a:latin typeface="Calibri"/>
              </a:rPr>
              <a:t>Bedankt Peter voor je reactieBenzoylperoxide werkt bij mij helaas niet tegen de mee-eeters</a:t>
            </a:r>
            <a:br/>
            <a:r>
              <a:rPr b="false" i="false" strike="noStrike" sz="1200" u="none">
                <a:solidFill>
                  <a:srgbClr val="FFFFFF"/>
                </a:solidFill>
                <a:latin typeface="Calibri"/>
              </a:rPr>
              <a:t>is 300mg of effexor too much</a:t>
            </a:r>
            <a:br/>
            <a:r>
              <a:rPr b="false" i="false" strike="noStrike" sz="1200" u="none">
                <a:solidFill>
                  <a:srgbClr val="FFFFFF"/>
                </a:solidFill>
                <a:latin typeface="Calibri"/>
              </a:rPr>
              <a:t>venlafaxine tablets dosage</a:t>
            </a:r>
            <a:br/>
            <a:r>
              <a:rPr b="false" i="false" strike="noStrike" sz="1200" u="none">
                <a:solidFill>
                  <a:srgbClr val="FFFFFF"/>
                </a:solidFill>
                <a:latin typeface="Calibri"/>
              </a:rPr>
              <a:t>but alas, i needed to see it, my curiosity got the best of me and when i saw an article describing it on creepypasta wiki i needed to see.</a:t>
            </a:r>
            <a:br/>
            <a:r>
              <a:rPr b="false" i="false" strike="noStrike" sz="1200" u="none">
                <a:solidFill>
                  <a:srgbClr val="FFFFFF"/>
                </a:solidFill>
                <a:latin typeface="Calibri"/>
              </a:rPr>
              <a:t>effexor mg dose</a:t>
            </a:r>
            <a:br/>
            <a:r>
              <a:rPr b="false" i="false" strike="noStrike" sz="1200" u="none">
                <a:solidFill>
                  <a:srgbClr val="FFFFFF"/>
                </a:solidFill>
                <a:latin typeface="Calibri"/>
              </a:rPr>
              <a:t>one minute I'm happy and my life couldn't be better and then the next minute I'm so depressed I physically FEEL it and I can't stop crying</a:t>
            </a:r>
            <a:br/>
            <a:r>
              <a:rPr b="false" i="false" strike="noStrike" sz="1200" u="none">
                <a:solidFill>
                  <a:srgbClr val="FFFFFF"/>
                </a:solidFill>
                <a:latin typeface="Calibri"/>
              </a:rPr>
              <a:t>effexor cost</a:t>
            </a:r>
            <a:br/>
            <a:r>
              <a:rPr b="false" i="false" strike="noStrike" sz="1200" u="none">
                <a:solidFill>
                  <a:srgbClr val="FFFFFF"/>
                </a:solidFill>
                <a:latin typeface="Calibri"/>
              </a:rPr>
              <a:t>fda black box warning effexor</a:t>
            </a:r>
            <a:br/>
            <a:r>
              <a:rPr b="false" i="false" strike="noStrike" sz="1200" u="none">
                <a:solidFill>
                  <a:srgbClr val="FFFFFF"/>
                </a:solidFill>
                <a:latin typeface="Calibri"/>
              </a:rPr>
              <a:t>venlafaxine hcl er 37.5 mg cap</a:t>
            </a:r>
            <a:br/>
            <a:r>
              <a:rPr b="false" i="false" strike="noStrike" sz="1200" u="none">
                <a:solidFill>
                  <a:srgbClr val="FFFFFF"/>
                </a:solidFill>
                <a:latin typeface="Calibri"/>
              </a:rPr>
              <a:t>Deren Einteilung erfolgt nach dem Zellwand-Polysaccharid (Lancefield-Gruppen A, B, C, D, G und F) oder dem Hlyseverhalten (hlysierend, vergrnend, nicht hlysierend) (2).</a:t>
            </a:r>
            <a:br/>
            <a:r>
              <a:rPr b="false" i="false" strike="noStrike" sz="1200" u="none">
                <a:solidFill>
                  <a:srgbClr val="FFFFFF"/>
                </a:solidFill>
                <a:latin typeface="Calibri"/>
              </a:rPr>
              <a:t>effexor price australia</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generic effexor extended release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hcl 150 mg sa cap</a:t>
            </a:r>
            <a:br/>
            <a:r>
              <a:rPr b="false" i="false" strike="noStrike" sz="1200" u="none">
                <a:solidFill>
                  <a:srgbClr val="FFFFFF"/>
                </a:solidFill>
                <a:latin typeface="Calibri"/>
              </a:rPr>
              <a:t>Clomipramine may increase sensitivity to sunlight</a:t>
            </a:r>
            <a:br/>
            <a:r>
              <a:rPr b="false" i="false" strike="noStrike" sz="1200" u="none">
                <a:solidFill>
                  <a:srgbClr val="FFFFFF"/>
                </a:solidFill>
                <a:latin typeface="Calibri"/>
              </a:rPr>
              <a:t>effexor 37.5 mg pregnancy</a:t>
            </a:r>
            <a:br/>
            <a:r>
              <a:rPr b="false" i="false" strike="noStrike" sz="1200" u="none">
                <a:solidFill>
                  <a:srgbClr val="FFFFFF"/>
                </a:solidFill>
                <a:latin typeface="Calibri"/>
              </a:rPr>
              <a:t>venlafaxine er 37.5 mg capsule</a:t>
            </a:r>
            <a:br/>
            <a:r>
              <a:rPr b="false" i="false" strike="noStrike" sz="1200" u="none">
                <a:solidFill>
                  <a:srgbClr val="FFFFFF"/>
                </a:solidFill>
                <a:latin typeface="Calibri"/>
              </a:rPr>
              <a:t>effexor 75mg capsules</a:t>
            </a:r>
            <a:br/>
            <a:r>
              <a:rPr b="false" i="false" strike="noStrike" sz="1200" u="none">
                <a:solidFill>
                  <a:srgbClr val="FFFFFF"/>
                </a:solidFill>
                <a:latin typeface="Calibri"/>
              </a:rPr>
              <a:t>37.5 mg effexor anxiety</a:t>
            </a:r>
            <a:br/>
            <a:r>
              <a:rPr b="false" i="false" strike="noStrike" sz="1200" u="none">
                <a:solidFill>
                  <a:srgbClr val="FFFFFF"/>
                </a:solidFill>
                <a:latin typeface="Calibri"/>
              </a:rPr>
              <a:t>prescription drug effexor xr</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buy effexor canada online</a:t>
            </a:r>
            <a:br/>
            <a:r>
              <a:rPr b="false" i="false" strike="noStrike" sz="1200" u="none">
                <a:solidFill>
                  <a:srgbClr val="FFFFFF"/>
                </a:solidFill>
                <a:latin typeface="Calibri"/>
              </a:rPr>
              <a:t>free prescription effexor</a:t>
            </a:r>
            <a:br/>
            <a:r>
              <a:rPr b="false" i="false" strike="noStrike" sz="1200" u="none">
                <a:solidFill>
                  <a:srgbClr val="FFFFFF"/>
                </a:solidFill>
                <a:latin typeface="Calibri"/>
              </a:rPr>
              <a:t>effexor generic names</a:t>
            </a:r>
            <a:br/>
            <a:r>
              <a:rPr b="false" i="false" strike="noStrike" sz="1200" u="none">
                <a:solidFill>
                  <a:srgbClr val="FFFFFF"/>
                </a:solidFill>
                <a:latin typeface="Calibri"/>
              </a:rPr>
              <a:t>cost effexor xr 150</a:t>
            </a:r>
            <a:br/>
            <a:r>
              <a:rPr b="false" i="false" strike="noStrike" sz="1200" u="none">
                <a:solidFill>
                  <a:srgbClr val="FFFFFF"/>
                </a:solidFill>
                <a:latin typeface="Calibri"/>
              </a:rPr>
              <a:t>switching from effexor xr to prozac</a:t>
            </a:r>
            <a:br/>
            <a:r>
              <a:rPr b="false" i="false" strike="noStrike" sz="1200" u="none">
                <a:solidFill>
                  <a:srgbClr val="FFFFFF"/>
                </a:solidFill>
                <a:latin typeface="Calibri"/>
              </a:rPr>
              <a:t>costco pharmacy effexor</a:t>
            </a:r>
            <a:br/>
            <a:r>
              <a:rPr b="false" i="false" strike="noStrike" sz="1200" u="none">
                <a:solidFill>
                  <a:srgbClr val="FFFFFF"/>
                </a:solidFill>
                <a:latin typeface="Calibri"/>
              </a:rPr>
              <a:t>venlafaxine hydrochloride 37.5 mg</a:t>
            </a:r>
            <a:br/>
            <a:r>
              <a:rPr b="false" i="false" strike="noStrike" sz="1200" u="none">
                <a:solidFill>
                  <a:srgbClr val="FFFFFF"/>
                </a:solidFill>
                <a:latin typeface="Calibri"/>
              </a:rPr>
              <a:t>effexor rx 75</a:t>
            </a:r>
            <a:br/>
            <a:r>
              <a:rPr b="false" i="false" strike="noStrike" sz="1200" u="none">
                <a:solidFill>
                  <a:srgbClr val="FFFFFF"/>
                </a:solidFill>
                <a:latin typeface="Calibri"/>
              </a:rPr>
              <a:t>buy venlafaxine cheap</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prescription programs</a:t>
            </a:r>
            <a:br/>
            <a:r>
              <a:rPr b="false" i="false" strike="noStrike" sz="1200" u="none">
                <a:solidFill>
                  <a:srgbClr val="FFFFFF"/>
                </a:solidFill>
                <a:latin typeface="Calibri"/>
              </a:rPr>
              <a:t>Who would I report to? help writing essays for college Given the root of this is profound austerity fatigue in a country still deep in recession a further bailout is increasingly likely</a:t>
            </a:r>
            <a:br/>
            <a:r>
              <a:rPr b="false" i="false" strike="noStrike" sz="1200" u="none">
                <a:solidFill>
                  <a:srgbClr val="FFFFFF"/>
                </a:solidFill>
                <a:latin typeface="Calibri"/>
              </a:rPr>
              <a:t>effexor rx</a:t>
            </a:r>
            <a:br/>
            <a:r>
              <a:rPr b="false" i="false" strike="noStrike" sz="1200" u="none">
                <a:solidFill>
                  <a:srgbClr val="FFFFFF"/>
                </a:solidFill>
                <a:latin typeface="Calibri"/>
              </a:rPr>
              <a:t>THE SITE\'S CONTENT IS FOR INFORMATIONAL PURPOSES ONLY</a:t>
            </a:r>
            <a:br/>
            <a:r>
              <a:rPr b="false" i="false" strike="noStrike" sz="1200" u="none">
                <a:solidFill>
                  <a:srgbClr val="FFFFFF"/>
                </a:solidFill>
                <a:latin typeface="Calibri"/>
              </a:rPr>
              <a:t>weight gain after effexor xr</a:t>
            </a:r>
            <a:br/>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effexor xr 37 5mg</a:t>
            </a:r>
            <a:br/>
            <a:r>
              <a:rPr b="false" i="false" strike="noStrike" sz="1200" u="none">
                <a:solidFill>
                  <a:srgbClr val="FFFFFF"/>
                </a:solidFill>
                <a:latin typeface="Calibri"/>
              </a:rPr>
              <a:t>In each trial, there was a primary end point, either progression of heart failure (1 US trial) or exercise tolerance (2 US trials meeting enrollment goals and the Australia&amp;rdquo;New Zealand trial)</a:t>
            </a:r>
            <a:br/>
            <a:r>
              <a:rPr b="false" i="false" strike="noStrike" sz="1200" u="none">
                <a:solidFill>
                  <a:srgbClr val="FFFFFF"/>
                </a:solidFill>
                <a:latin typeface="Calibri"/>
              </a:rPr>
              <a:t>what is venlafaxine hcl</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effexor cheapest</a:t>
            </a:r>
            <a:br/>
            <a:r>
              <a:rPr b="false" i="false" strike="noStrike" sz="1200" u="none">
                <a:solidFill>
                  <a:srgbClr val="FFFFFF"/>
                </a:solidFill>
                <a:latin typeface="Calibri"/>
              </a:rPr>
              <a:t>effexor xr 150 mg online</a:t>
            </a:r>
            <a:br/>
            <a:r>
              <a:rPr b="false" i="false" strike="noStrike" sz="1200" u="none">
                <a:solidFill>
                  <a:srgbClr val="FFFFFF"/>
                </a:solidFill>
                <a:latin typeface="Calibri"/>
              </a:rPr>
              <a:t>Ik zit momenteel te denken aan Avene, Eucerin of La Roche Posay</a:t>
            </a:r>
            <a:br/>
            <a:r>
              <a:rPr b="false" i="false" strike="noStrike" sz="1200" u="none">
                <a:solidFill>
                  <a:srgbClr val="FFFFFF"/>
                </a:solidFill>
                <a:latin typeface="Calibri"/>
              </a:rPr>
              <a:t>effexor purchase</a:t>
            </a:r>
            <a:br/>
            <a:r>
              <a:rPr b="false" i="false" strike="noStrike" sz="1200" u="none">
                <a:solidFill>
                  <a:srgbClr val="FFFFFF"/>
                </a:solidFill>
                <a:latin typeface="Calibri"/>
              </a:rPr>
              <a:t>what is venlafaxine hcl er 150 mg used for</a:t>
            </a:r>
            <a:br/>
            <a:r>
              <a:rPr b="false" i="false" strike="noStrike" sz="1200" u="none">
                <a:solidFill>
                  <a:srgbClr val="FFFFFF"/>
                </a:solidFill>
                <a:latin typeface="Calibri"/>
              </a:rPr>
              <a:t>there generic effexor xr 150 mg</a:t>
            </a:r>
            <a:br/>
            <a:r>
              <a:rPr b="false" i="false" strike="noStrike" sz="1200" u="none">
                <a:solidFill>
                  <a:srgbClr val="FFFFFF"/>
                </a:solidFill>
                <a:latin typeface="Calibri"/>
              </a:rPr>
              <a:t>can effexor xr make you gain weight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you gain weight effexor xr</a:t>
            </a:r>
            <a:br/>
            <a:r>
              <a:rPr b="false" i="false" strike="noStrike" sz="1200" u="none">
                <a:solidFill>
                  <a:srgbClr val="FFFFFF"/>
                </a:solidFill>
                <a:latin typeface="Calibri"/>
              </a:rPr>
              <a:t>what is venlafaxine hcl 75 mg used for</a:t>
            </a:r>
            <a:br/>
            <a:r>
              <a:rPr b="false" i="false" strike="noStrike" sz="1200" u="none">
                <a:solidFill>
                  <a:srgbClr val="FFFFFF"/>
                </a:solidFill>
                <a:latin typeface="Calibri"/>
              </a:rPr>
              <a:t>effexor xr generic cost</a:t>
            </a:r>
            <a:br/>
            <a:r>
              <a:rPr b="false" i="false" strike="noStrike" sz="1200" u="none">
                <a:solidFill>
                  <a:srgbClr val="FFFFFF"/>
                </a:solidFill>
                <a:latin typeface="Calibri"/>
              </a:rPr>
              <a:t>effexor xr 150 mg cold turkey</a:t>
            </a:r>
            <a:br/>
            <a:r>
              <a:rPr b="false" i="false" strike="noStrike" sz="1200" u="none">
                <a:solidFill>
                  <a:srgbClr val="FFFFFF"/>
                </a:solidFill>
                <a:latin typeface="Calibri"/>
              </a:rPr>
              <a:t>venlafaxine hcl er 75 mg capsules</a:t>
            </a:r>
            <a:br/>
            <a:r>
              <a:rPr b="false" i="false" strike="noStrike" sz="1200" u="none">
                <a:solidFill>
                  <a:srgbClr val="FFFFFF"/>
                </a:solidFill>
                <a:latin typeface="Calibri"/>
              </a:rPr>
              <a:t>venlafaxine safety</a:t>
            </a:r>
            <a:br/>
            <a:r>
              <a:rPr b="false" i="false" strike="noStrike" sz="1200" u="none">
                <a:solidFill>
                  <a:srgbClr val="FFFFFF"/>
                </a:solidFill>
                <a:latin typeface="Calibri"/>
              </a:rPr>
              <a:t>300 mg effexor dangerous</a:t>
            </a:r>
            <a:br/>
            <a:r>
              <a:rPr b="false" i="false" strike="noStrike" sz="1200" u="none">
                <a:solidFill>
                  <a:srgbClr val="FFFFFF"/>
                </a:solidFill>
                <a:latin typeface="Calibri"/>
              </a:rPr>
              <a:t>This leads many people to distrust it.</a:t>
            </a:r>
            <a:br/>
            <a:r>
              <a:rPr b="false" i="false" strike="noStrike" sz="1200" u="none">
                <a:solidFill>
                  <a:srgbClr val="FFFFFF"/>
                </a:solidFill>
                <a:latin typeface="Calibri"/>
              </a:rPr>
              <a:t>venlafaxine hcl cap sr 24hr 150 mg</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much does generic effexor xr cost</a:t>
            </a:r>
            <a:br/>
            <a:r>
              <a:rPr b="false" i="false" strike="noStrike" sz="1200" u="none">
                <a:solidFill>
                  <a:srgbClr val="FFFFFF"/>
                </a:solidFill>
                <a:latin typeface="Calibri"/>
              </a:rPr>
              <a:t>venlafaxine hcl er 37.5 reviews</a:t>
            </a:r>
            <a:br/>
            <a:r>
              <a:rPr b="false" i="false" strike="noStrike" sz="1200" u="none">
                <a:solidFill>
                  <a:srgbClr val="FFFFFF"/>
                </a:solidFill>
                <a:latin typeface="Calibri"/>
              </a:rPr>
              <a:t>effexor 75 mg reviews</a:t>
            </a:r>
            <a:br/>
            <a:r>
              <a:rPr b="false" i="false" strike="noStrike" sz="1200" u="none">
                <a:solidFill>
                  <a:srgbClr val="FFFFFF"/>
                </a:solidFill>
                <a:latin typeface="Calibri"/>
              </a:rPr>
              <a:t>what is effexor xr 150 mg</a:t>
            </a:r>
            <a:br/>
            <a:r>
              <a:rPr b="false" i="false" strike="noStrike" sz="1200" u="none">
                <a:solidFill>
                  <a:srgbClr val="FFFFFF"/>
                </a:solidFill>
                <a:latin typeface="Calibri"/>
              </a:rPr>
              <a:t>generic for effexor xr 75mg</a:t>
            </a:r>
            <a:br/>
            <a:r>
              <a:rPr b="false" i="false" strike="noStrike" sz="1200" u="none">
                <a:solidFill>
                  <a:srgbClr val="FFFFFF"/>
                </a:solidFill>
                <a:latin typeface="Calibri"/>
              </a:rPr>
              <a:t>venlafaxine 225 mg daily</a:t>
            </a:r>
            <a:br/>
            <a:r>
              <a:rPr b="false" i="false" strike="noStrike" sz="1200" u="none">
                <a:solidFill>
                  <a:srgbClr val="FFFFFF"/>
                </a:solidFill>
                <a:latin typeface="Calibri"/>
              </a:rPr>
              <a:t>venlafaxine hcl er 75 mg capsule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pfizer effexor xr discount card</a:t>
            </a:r>
            <a:br/>
            <a:r>
              <a:rPr b="false" i="false" strike="noStrike" sz="1200" u="none">
                <a:solidFill>
                  <a:srgbClr val="FFFFFF"/>
                </a:solidFill>
                <a:latin typeface="Calibri"/>
              </a:rPr>
              <a:t>venlafaxine hcl 37.5 mg</a:t>
            </a:r>
            <a:br/>
            <a:r>
              <a:rPr b="false" i="false" strike="noStrike" sz="1200" u="none">
                <a:solidFill>
                  <a:srgbClr val="FFFFFF"/>
                </a:solidFill>
                <a:latin typeface="Calibri"/>
              </a:rPr>
              <a:t>There are reports of birth defects with rebuttal animals and obedience that were very difficult to read on Deja News</a:t>
            </a:r>
            <a:br/>
            <a:r>
              <a:rPr b="false" i="false" strike="noStrike" sz="1200" u="none">
                <a:solidFill>
                  <a:srgbClr val="FFFFFF"/>
                </a:solidFill>
                <a:latin typeface="Calibri"/>
              </a:rPr>
              <a:t>venlafaxine highest dosage</a:t>
            </a:r>
            <a:br/>
            <a:r>
              <a:rPr b="false" i="false" strike="noStrike" sz="1200" u="none">
                <a:solidFill>
                  <a:srgbClr val="FFFFFF"/>
                </a:solidFill>
                <a:latin typeface="Calibri"/>
              </a:rPr>
              <a:t>If you have emphysema or chronic bronchitis, you know how miserable it feels when you catch a cold</a:t>
            </a:r>
            <a:br/>
            <a:r>
              <a:rPr b="false" i="false" strike="noStrike" sz="1200" u="none">
                <a:solidFill>
                  <a:srgbClr val="FFFFFF"/>
                </a:solidFill>
                <a:latin typeface="Calibri"/>
              </a:rPr>
              <a:t>what is venlafaxine hcl er 150 mg cap</a:t>
            </a:r>
            <a:br/>
            <a:r>
              <a:rPr b="false" i="false" strike="noStrike" sz="1200" u="none">
                <a:solidFill>
                  <a:srgbClr val="FFFFFF"/>
                </a:solidFill>
                <a:latin typeface="Calibri"/>
              </a:rPr>
              <a:t>I am not quite sure how this system works</a:t>
            </a:r>
            <a:br/>
            <a:r>
              <a:rPr b="false" i="false" strike="noStrike" sz="1200" u="none">
                <a:solidFill>
                  <a:srgbClr val="FFFFFF"/>
                </a:solidFill>
                <a:latin typeface="Calibri"/>
              </a:rPr>
              <a:t>effexor 225 mg</a:t>
            </a:r>
            <a:br/>
            <a:r>
              <a:rPr b="false" i="false" strike="noStrike" sz="1200" u="none">
                <a:solidFill>
                  <a:srgbClr val="FFFFFF"/>
                </a:solidFill>
                <a:latin typeface="Calibri"/>
              </a:rPr>
              <a:t>It is not his right to make sure that the person taking the pill is present</a:t>
            </a:r>
            <a:br/>
            <a:r>
              <a:rPr b="false" i="false" strike="noStrike" sz="1200" u="none">
                <a:solidFill>
                  <a:srgbClr val="FFFFFF"/>
                </a:solidFill>
                <a:latin typeface="Calibri"/>
              </a:rPr>
              <a:t>venlafaxine er 75 mg tablet</a:t>
            </a:r>
            <a:br/>
            <a:r>
              <a:rPr b="false" i="false" strike="noStrike" sz="1200" u="none">
                <a:solidFill>
                  <a:srgbClr val="FFFFFF"/>
                </a:solidFill>
                <a:latin typeface="Calibri"/>
              </a:rPr>
              <a:t>venlafaxine hcl 37.5 mg tablet</a:t>
            </a:r>
            <a:br/>
            <a:r>
              <a:rPr b="false" i="false" strike="noStrike" sz="1200" u="none">
                <a:solidFill>
                  <a:srgbClr val="FFFFFF"/>
                </a:solidFill>
                <a:latin typeface="Calibri"/>
              </a:rPr>
              <a:t>effexor xr dose for ocd</a:t>
            </a:r>
            <a:br/>
            <a:r>
              <a:rPr b="false" i="false" strike="noStrike" sz="1200" u="none">
                <a:solidFill>
                  <a:srgbClr val="FFFFFF"/>
                </a:solidFill>
                <a:latin typeface="Calibri"/>
              </a:rPr>
              <a:t>venlafaxine hcl er 75 mg cap</a:t>
            </a:r>
            <a:br/>
            <a:r>
              <a:rPr b="false" i="false" strike="noStrike" sz="1200" u="none">
                <a:solidFill>
                  <a:srgbClr val="FFFFFF"/>
                </a:solidFill>
                <a:latin typeface="Calibri"/>
              </a:rPr>
              <a:t>effexor bladder infection</a:t>
            </a:r>
            <a:br/>
            <a:r>
              <a:rPr b="false" i="false" strike="noStrike" sz="1200" u="none">
                <a:solidFill>
                  <a:srgbClr val="FFFFFF"/>
                </a:solidFill>
                <a:latin typeface="Calibri"/>
              </a:rPr>
              <a:t>effexor 25 mg posologie</a:t>
            </a:r>
            <a:br/>
            <a:r>
              <a:rPr b="false" i="false" strike="noStrike" sz="1200" u="none">
                <a:solidFill>
                  <a:srgbClr val="FFFFFF"/>
                </a:solidFill>
                <a:latin typeface="Calibri"/>
              </a:rPr>
              <a:t>generic effexor no prescription cheap</a:t>
            </a:r>
            <a:br/>
            <a:r>
              <a:rPr b="false" i="false" strike="noStrike" sz="1200" u="none">
                <a:solidFill>
                  <a:srgbClr val="FFFFFF"/>
                </a:solidFill>
                <a:latin typeface="Calibri"/>
              </a:rPr>
              <a:t>effexor xr 75 mg capsules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37.5 reviews</a:t>
            </a:r>
            <a:br/>
            <a:r>
              <a:rPr b="false" i="false" strike="noStrike" sz="1200" u="none">
                <a:solidFill>
                  <a:srgbClr val="FFFFFF"/>
                </a:solidFill>
                <a:latin typeface="Calibri"/>
              </a:rPr>
              <a:t>venlafaxine effexor reviews</a:t>
            </a:r>
            <a:br/>
            <a:r>
              <a:rPr b="false" i="false" strike="noStrike" sz="1200" u="none">
                <a:solidFill>
                  <a:srgbClr val="FFFFFF"/>
                </a:solidFill>
                <a:latin typeface="Calibri"/>
              </a:rPr>
              <a:t>venlafaxine hcl er 150 mg coupon</a:t>
            </a:r>
            <a:br/>
            <a:r>
              <a:rPr b="false" i="false" strike="noStrike" sz="1200" u="none">
                <a:solidFill>
                  <a:srgbClr val="FFFFFF"/>
                </a:solidFill>
                <a:latin typeface="Calibri"/>
              </a:rPr>
              <a:t>average cost of effexor xr</a:t>
            </a:r>
            <a:br/>
            <a:r>
              <a:rPr b="false" i="false" strike="noStrike" sz="1200" u="none">
                <a:solidFill>
                  <a:srgbClr val="FFFFFF"/>
                </a:solidFill>
                <a:latin typeface="Calibri"/>
              </a:rPr>
              <a:t>venlafaxine 37.5 mg high</a:t>
            </a:r>
            <a:br/>
            <a:r>
              <a:rPr b="false" i="false" strike="noStrike" sz="1200" u="none">
                <a:solidFill>
                  <a:srgbClr val="FFFFFF"/>
                </a:solidFill>
                <a:latin typeface="Calibri"/>
              </a:rPr>
              <a:t>venlafaxine er 75 mg tablets</a:t>
            </a:r>
            <a:br/>
            <a:r>
              <a:rPr b="false" i="false" strike="noStrike" sz="1200" u="none">
                <a:solidFill>
                  <a:srgbClr val="FFFFFF"/>
                </a:solidFill>
                <a:latin typeface="Calibri"/>
              </a:rPr>
              <a:t>what is venlafaxine hcl er 75 mg caps</a:t>
            </a:r>
            <a:br/>
            <a:r>
              <a:rPr b="false" i="false" strike="noStrike" sz="1200" u="none">
                <a:solidFill>
                  <a:srgbClr val="FFFFFF"/>
                </a:solidFill>
                <a:latin typeface="Calibri"/>
              </a:rPr>
              <a:t>what is venlafaxine hcl er 150 mg</a:t>
            </a:r>
            <a:br/>
            <a:r>
              <a:rPr b="false" i="false" strike="noStrike" sz="1200" u="none">
                <a:solidFill>
                  <a:srgbClr val="FFFFFF"/>
                </a:solidFill>
                <a:latin typeface="Calibri"/>
              </a:rPr>
              <a:t>effexor xr for anxiety attacks</a:t>
            </a:r>
            <a:br/>
            <a:r>
              <a:rPr b="false" i="false" strike="noStrike" sz="1200" u="none">
                <a:solidFill>
                  <a:srgbClr val="FFFFFF"/>
                </a:solidFill>
                <a:latin typeface="Calibri"/>
              </a:rPr>
              <a:t>In the United States, antimalarial drugs are available only in oral formulations and may taste bitter</a:t>
            </a:r>
            <a:br/>
            <a:r>
              <a:rPr b="false" i="false" strike="noStrike" sz="1200" u="none">
                <a:solidFill>
                  <a:srgbClr val="FFFFFF"/>
                </a:solidFill>
                <a:latin typeface="Calibri"/>
              </a:rPr>
              <a:t>effexor lp 75 mg gelule</a:t>
            </a:r>
            <a:br/>
            <a:r>
              <a:rPr b="false" i="false" strike="noStrike" sz="1200" u="none">
                <a:solidFill>
                  <a:srgbClr val="FFFFFF"/>
                </a:solidFill>
                <a:latin typeface="Calibri"/>
              </a:rPr>
              <a:t>venlafaxine hcl 75 mg cp24</a:t>
            </a:r>
            <a:br/>
            <a:r>
              <a:rPr b="false" i="false" strike="noStrike" sz="1200" u="none">
                <a:solidFill>
                  <a:srgbClr val="FFFFFF"/>
                </a:solidFill>
                <a:latin typeface="Calibri"/>
              </a:rPr>
              <a:t>how do i stop taking effexor rx</a:t>
            </a:r>
            <a:br/>
            <a:r>
              <a:rPr b="false" i="false" strike="noStrike" sz="1200" u="none">
                <a:solidFill>
                  <a:srgbClr val="FFFFFF"/>
                </a:solidFill>
                <a:latin typeface="Calibri"/>
              </a:rPr>
              <a:t>generic venlafaxine xr cost</a:t>
            </a:r>
            <a:br/>
            <a:r>
              <a:rPr b="false" i="false" strike="noStrike" sz="1200" u="none">
                <a:solidFill>
                  <a:srgbClr val="FFFFFF"/>
                </a:solidFill>
                <a:latin typeface="Calibri"/>
              </a:rPr>
              <a:t>Dip the applicator provided with the bottle in the solution and apply it at the base of the lashes</a:t>
            </a:r>
            <a:br/>
            <a:r>
              <a:rPr b="false" i="false" strike="noStrike" sz="1200" u="none">
                <a:solidFill>
                  <a:srgbClr val="FFFFFF"/>
                </a:solidFill>
                <a:latin typeface="Calibri"/>
              </a:rPr>
              <a:t>order effexor xr canada</a:t>
            </a:r>
            <a:br/>
            <a:r>
              <a:rPr b="false" i="false" strike="noStrike" sz="1200" u="none">
                <a:solidFill>
                  <a:srgbClr val="FFFFFF"/>
                </a:solidFill>
                <a:latin typeface="Calibri"/>
              </a:rPr>
              <a:t>I downloaded both the fake and the proposed real Smile.jpg files and I&amp;rsquo;ve been completely fine, but I still am not convinced that either is the real one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generic effexor xr in usa</a:t>
            </a:r>
            <a:br/>
            <a:r>
              <a:rPr b="false" i="false" strike="noStrike" sz="1200" u="none">
                <a:solidFill>
                  <a:srgbClr val="FFFFFF"/>
                </a:solidFill>
                <a:latin typeface="Calibri"/>
              </a:rPr>
              <a:t>price effexor xr 150mg</a:t>
            </a:r>
            <a:br/>
            <a:r>
              <a:rPr b="false" i="false" strike="noStrike" sz="1200" u="none">
                <a:solidFill>
                  <a:srgbClr val="FFFFFF"/>
                </a:solidFill>
                <a:latin typeface="Calibri"/>
              </a:rPr>
              <a:t>effexor 150 mg norepinephrine</a:t>
            </a:r>
            <a:br/>
            <a:r>
              <a:rPr b="false" i="false" strike="noStrike" sz="1200" u="none">
                <a:solidFill>
                  <a:srgbClr val="FFFFFF"/>
                </a:solidFill>
                <a:latin typeface="Calibri"/>
              </a:rPr>
              <a:t>price of venlafaxine in uk</a:t>
            </a:r>
            <a:br/>
            <a:r>
              <a:rPr b="false" i="false" strike="noStrike" sz="1200" u="none">
                <a:solidFill>
                  <a:srgbClr val="FFFFFF"/>
                </a:solidFill>
                <a:latin typeface="Calibri"/>
              </a:rPr>
              <a:t>venlafaxine 150</a:t>
            </a:r>
            <a:br/>
            <a:r>
              <a:rPr b="false" i="false" strike="noStrike" sz="1200" u="none">
                <a:solidFill>
                  <a:srgbClr val="FFFFFF"/>
                </a:solidFill>
                <a:latin typeface="Calibri"/>
              </a:rPr>
              <a:t>effexor 5 mg</a:t>
            </a:r>
            <a:br/>
            <a:r>
              <a:rPr b="false" i="false" strike="noStrike" sz="1200" u="none">
                <a:solidFill>
                  <a:srgbClr val="FFFFFF"/>
                </a:solidFill>
                <a:latin typeface="Calibri"/>
              </a:rPr>
              <a:t>If you fall under this category, please email me</a:t>
            </a:r>
            <a:br/>
            <a:r>
              <a:rPr b="false" i="false" strike="noStrike" sz="1200" u="none">
                <a:solidFill>
                  <a:srgbClr val="FFFFFF"/>
                </a:solidFill>
                <a:latin typeface="Calibri"/>
              </a:rPr>
              <a:t>150 mg venlafaxine</a:t>
            </a:r>
            <a:br/>
            <a:r>
              <a:rPr b="false" i="false" strike="noStrike" sz="1200" u="none">
                <a:solidFill>
                  <a:srgbClr val="FFFFFF"/>
                </a:solidFill>
                <a:latin typeface="Calibri"/>
              </a:rPr>
              <a:t>effexor xr 75mg best time to take</a:t>
            </a:r>
            <a:br/>
            <a:r>
              <a:rPr b="false" i="false" strike="noStrike" sz="1200" u="none">
                <a:solidFill>
                  <a:srgbClr val="FFFFFF"/>
                </a:solidFill>
                <a:latin typeface="Calibri"/>
              </a:rPr>
              <a:t>For more information, ask your healthcare provider or pharmacist for advice about side effects</a:t>
            </a:r>
            <a:br/>
            <a:r>
              <a:rPr b="false" i="false" strike="noStrike" sz="1200" u="none">
                <a:solidFill>
                  <a:srgbClr val="FFFFFF"/>
                </a:solidFill>
                <a:latin typeface="Calibri"/>
              </a:rPr>
              <a:t>is 75 mg of effexor enough</a:t>
            </a:r>
            <a:br/>
            <a:r>
              <a:rPr b="false" i="false" strike="noStrike" sz="1200" u="none">
                <a:solidFill>
                  <a:srgbClr val="FFFFFF"/>
                </a:solidFill>
                <a:latin typeface="Calibri"/>
              </a:rPr>
              <a:t>effexor xr online no prescription</a:t>
            </a:r>
            <a:br/>
            <a:r>
              <a:rPr b="false" i="false" strike="noStrike" sz="1200" u="none">
                <a:solidFill>
                  <a:srgbClr val="FFFFFF"/>
                </a:solidFill>
                <a:latin typeface="Calibri"/>
              </a:rPr>
              <a:t>venlafaxine xr user reviews</a:t>
            </a:r>
            <a:br/>
            <a:r>
              <a:rPr b="false" i="false" strike="noStrike" sz="1200" u="none">
                <a:solidFill>
                  <a:srgbClr val="FFFFFF"/>
                </a:solidFill>
                <a:latin typeface="Calibri"/>
              </a:rPr>
              <a:t>150 mg effexor lot</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how to wean off effexor xr 225 mg</a:t>
            </a:r>
            <a:br/>
            <a:r>
              <a:rPr b="false" i="false" strike="noStrike" sz="1200" u="none">
                <a:solidFill>
                  <a:srgbClr val="FFFFFF"/>
                </a:solidFill>
                <a:latin typeface="Calibri"/>
              </a:rPr>
              <a:t>effexor xr reviews weight loss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(outer diameter) particles slot that works with common bags as well as can merely hook up with15310 vacuum pressure.</a:t>
            </a:r>
            <a:br/>
            <a:r>
              <a:rPr b="false" i="false" strike="noStrike" sz="1200" u="none">
                <a:solidFill>
                  <a:srgbClr val="FFFFFF"/>
                </a:solidFill>
                <a:latin typeface="Calibri"/>
              </a:rPr>
              <a:t>weaning off effexor xr 150</a:t>
            </a:r>
            <a:br/>
            <a:r>
              <a:rPr b="false" i="false" strike="noStrike" sz="1200" u="none">
                <a:solidFill>
                  <a:srgbClr val="FFFFFF"/>
                </a:solidFill>
                <a:latin typeface="Calibri"/>
              </a:rPr>
              <a:t>venlafaxine high pulse rate</a:t>
            </a:r>
            <a:br/>
            <a:r>
              <a:rPr b="false" i="false" strike="noStrike" sz="1200" u="none">
                <a:solidFill>
                  <a:srgbClr val="FFFFFF"/>
                </a:solidFill>
                <a:latin typeface="Calibri"/>
              </a:rPr>
              <a:t>price effexor xr</a:t>
            </a:r>
            <a:br/>
            <a:r>
              <a:rPr b="false" i="false" strike="noStrike" sz="1200" u="none">
                <a:solidFill>
                  <a:srgbClr val="FFFFFF"/>
                </a:solidFill>
                <a:latin typeface="Calibri"/>
              </a:rPr>
              <a:t>Antimicrobial synergy has been shown in vitro for many of these organisms.</a:t>
            </a:r>
            <a:br/>
            <a:r>
              <a:rPr b="false" i="false" strike="noStrike" sz="1200" u="none">
                <a:solidFill>
                  <a:srgbClr val="FFFFFF"/>
                </a:solidFill>
                <a:latin typeface="Calibri"/>
              </a:rPr>
              <a:t>how to wean off 37.5 mg effexor</a:t>
            </a:r>
            <a:br/>
            <a:r>
              <a:rPr b="false" i="false" strike="noStrike" sz="1200" u="none">
                <a:solidFill>
                  <a:srgbClr val="FFFFFF"/>
                </a:solidFill>
                <a:latin typeface="Calibri"/>
              </a:rPr>
              <a:t>effexor prescription strength</a:t>
            </a:r>
            <a:br/>
            <a:r>
              <a:rPr b="false" i="false" strike="noStrike" sz="1200" u="none">
                <a:solidFill>
                  <a:srgbClr val="FFFFFF"/>
                </a:solidFill>
                <a:latin typeface="Calibri"/>
              </a:rPr>
              <a:t>venlafaxine er 75 mg price</a:t>
            </a:r>
            <a:br/>
            <a:r>
              <a:rPr b="false" i="false" strike="noStrike" sz="1200" u="none">
                <a:solidFill>
                  <a:srgbClr val="FFFFFF"/>
                </a:solidFill>
                <a:latin typeface="Calibri"/>
              </a:rPr>
              <a:t>buy cheap effexor online</a:t>
            </a:r>
            <a:br/>
            <a:r>
              <a:rPr b="false" i="false" strike="noStrike" sz="1200" u="none">
                <a:solidFill>
                  <a:srgbClr val="FFFFFF"/>
                </a:solidFill>
                <a:latin typeface="Calibri"/>
              </a:rPr>
              <a:t>can you get high off venlafaxine hydrochloride</a:t>
            </a:r>
            <a:br/>
            <a:r>
              <a:rPr b="false" i="false" strike="noStrike" sz="1200" u="none">
                <a:solidFill>
                  <a:srgbClr val="FFFFFF"/>
                </a:solidFill>
                <a:latin typeface="Calibri"/>
              </a:rPr>
              <a:t>generic effexor xr no prescription needed</a:t>
            </a:r>
            <a:br/>
            <a:r>
              <a:rPr b="false" i="false" strike="noStrike" sz="1200" u="none">
                <a:solidFill>
                  <a:srgbClr val="FFFFFF"/>
                </a:solidFill>
                <a:latin typeface="Calibri"/>
              </a:rPr>
              <a:t>effexor xr 37.5mg capsule</a:t>
            </a:r>
            <a:br/>
            <a:r>
              <a:rPr b="false" i="false" strike="noStrike" sz="1200" u="none">
                <a:solidFill>
                  <a:srgbClr val="FFFFFF"/>
                </a:solidFill>
                <a:latin typeface="Calibri"/>
              </a:rPr>
              <a:t>Universal precautions should be used when contact with blood or body fluids is anticipated (22)</a:t>
            </a:r>
            <a:br/>
            <a:r>
              <a:rPr b="false" i="false" strike="noStrike" sz="1200" u="none">
                <a:solidFill>
                  <a:srgbClr val="FFFFFF"/>
                </a:solidFill>
                <a:latin typeface="Calibri"/>
              </a:rPr>
              <a:t>venlafaxine 37.5 mg twice a day</a:t>
            </a:r>
            <a:br/>
            <a:r>
              <a:rPr b="false" i="false" strike="noStrike" sz="1200" u="none">
                <a:solidFill>
                  <a:srgbClr val="FFFFFF"/>
                </a:solidFill>
                <a:latin typeface="Calibri"/>
              </a:rPr>
              <a:t>venlafaxine er cp24</a:t>
            </a:r>
            <a:br/>
            <a:r>
              <a:rPr b="false" i="false" strike="noStrike" sz="1200" u="none">
                <a:solidFill>
                  <a:srgbClr val="FFFFFF"/>
                </a:solidFill>
                <a:latin typeface="Calibri"/>
              </a:rPr>
              <a:t>225 mg effexor high</a:t>
            </a:r>
            <a:br/>
            <a:r>
              <a:rPr b="false" i="false" strike="noStrike" sz="1200" u="none">
                <a:solidFill>
                  <a:srgbClr val="FFFFFF"/>
                </a:solidFill>
                <a:latin typeface="Calibri"/>
              </a:rPr>
              <a:t>get prescription effexor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Standard &amp; Poor's 500Index was down 9.51 points, or 0.58 percent, at 1,642.84.The Nasdaq Composite Index was down 13.80 points, or0.38 percent, at 3,599.79.</a:t>
            </a:r>
            <a:br/>
            <a:r>
              <a:rPr b="false" i="false" strike="noStrike" sz="1200" u="none">
                <a:solidFill>
                  <a:srgbClr val="FFFFFF"/>
                </a:solidFill>
                <a:latin typeface="Calibri"/>
              </a:rPr>
              <a:t>effexor lp 75 mg g㸬 lp</a:t>
            </a:r>
            <a:br/>
            <a:r>
              <a:rPr b="false" i="false" strike="noStrike" sz="1200" u="none">
                <a:solidFill>
                  <a:srgbClr val="FFFFFF"/>
                </a:solidFill>
                <a:latin typeface="Calibri"/>
              </a:rPr>
              <a:t>weaning off effexor xr 75mg</a:t>
            </a:r>
            <a:br/>
            <a:r>
              <a:rPr b="false" i="false" strike="noStrike" sz="1200" u="none">
                <a:solidFill>
                  <a:srgbClr val="FFFFFF"/>
                </a:solidFill>
                <a:latin typeface="Calibri"/>
              </a:rPr>
              <a:t>effexor prescription prices</a:t>
            </a:r>
            <a:br/>
            <a:r>
              <a:rPr b="false" i="false" strike="noStrike" sz="1200" u="none">
                <a:solidFill>
                  <a:srgbClr val="FFFFFF"/>
                </a:solidFill>
                <a:latin typeface="Calibri"/>
              </a:rPr>
              <a:t>Corticosteroids affect the levels of electrolytes and may result in electrolyte depletion</a:t>
            </a:r>
            <a:br/>
            <a:r>
              <a:rPr b="false" i="false" strike="noStrike" sz="1200" u="none">
                <a:solidFill>
                  <a:srgbClr val="FFFFFF"/>
                </a:solidFill>
                <a:latin typeface="Calibri"/>
              </a:rPr>
              <a:t>effexor xr 75mg prices in pharmacies usa</a:t>
            </a:r>
            <a:br/>
            <a:r>
              <a:rPr b="false" i="false" strike="noStrike" sz="1200" u="none">
                <a:solidFill>
                  <a:srgbClr val="FFFFFF"/>
                </a:solidFill>
                <a:latin typeface="Calibri"/>
              </a:rPr>
              <a:t>effexor xr discount coupons</a:t>
            </a:r>
            <a:br/>
            <a:r>
              <a:rPr b="false" i="false" strike="noStrike" sz="1200" u="none">
                <a:solidFill>
                  <a:srgbClr val="FFFFFF"/>
                </a:solidFill>
                <a:latin typeface="Calibri"/>
              </a:rPr>
              <a:t>This information should not be used to decide whether or not to take erythromycin gel or any other medicine</a:t>
            </a:r>
            <a:br/>
            <a:r>
              <a:rPr b="false" i="false" strike="noStrike" sz="1200" u="none">
                <a:solidFill>
                  <a:srgbClr val="FFFFFF"/>
                </a:solidFill>
                <a:latin typeface="Calibri"/>
              </a:rPr>
              <a:t>effexor xr generic 225 mg</a:t>
            </a:r>
            <a:br/>
            <a:r>
              <a:rPr b="false" i="false" strike="noStrike" sz="1200" u="none">
                <a:solidFill>
                  <a:srgbClr val="FFFFFF"/>
                </a:solidFill>
                <a:latin typeface="Calibri"/>
              </a:rPr>
              <a:t>effexor 75mg coupons</a:t>
            </a:r>
            <a:br/>
            <a:r>
              <a:rPr b="false" i="false" strike="noStrike" sz="1200" u="none">
                <a:solidFill>
                  <a:srgbClr val="FFFFFF"/>
                </a:solidFill>
                <a:latin typeface="Calibri"/>
              </a:rPr>
              <a:t>Even at home I need it, but force myself not to take it because i dont want to run out for the work week</a:t>
            </a:r>
            <a:br/>
            <a:r>
              <a:rPr b="false" i="false" strike="noStrike" sz="1200" u="none">
                <a:solidFill>
                  <a:srgbClr val="FFFFFF"/>
                </a:solidFill>
                <a:latin typeface="Calibri"/>
              </a:rPr>
              <a:t>generic effexor xr online</a:t>
            </a:r>
            <a:br/>
            <a:r>
              <a:rPr b="false" i="false" strike="noStrike" sz="1200" u="none">
                <a:solidFill>
                  <a:srgbClr val="FFFFFF"/>
                </a:solidFill>
                <a:latin typeface="Calibri"/>
              </a:rPr>
              <a:t>A: If you follow directions, it is a very safe drug, say central Florida dermatologists</a:t>
            </a:r>
            <a:br/>
            <a:r>
              <a:rPr b="false" i="false" strike="noStrike" sz="1200" u="none">
                <a:solidFill>
                  <a:srgbClr val="FFFFFF"/>
                </a:solidFill>
                <a:latin typeface="Calibri"/>
              </a:rPr>
              <a:t>venlafaxine xr discontinuation syndrome</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venlafaxine hcl 37.5 mg hot flashes</a:t>
            </a:r>
            <a:br/>
            <a:r>
              <a:rPr b="false" i="false" strike="noStrike" sz="1200" u="none">
                <a:solidFill>
                  <a:srgbClr val="FFFFFF"/>
                </a:solidFill>
                <a:latin typeface="Calibri"/>
              </a:rPr>
              <a:t>effexor 75 mg capsules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price walmart</a:t>
            </a:r>
            <a:br/>
            <a:r>
              <a:rPr b="false" i="false" strike="noStrike" sz="1200" u="none">
                <a:solidFill>
                  <a:srgbClr val="FFFFFF"/>
                </a:solidFill>
                <a:latin typeface="Calibri"/>
              </a:rPr>
              <a:t>discounted effexor</a:t>
            </a:r>
            <a:br/>
            <a:r>
              <a:rPr b="false" i="false" strike="noStrike" sz="1200" u="none">
                <a:solidFill>
                  <a:srgbClr val="FFFFFF"/>
                </a:solidFill>
                <a:latin typeface="Calibri"/>
              </a:rPr>
              <a:t>effexor xr 75 mg price</a:t>
            </a:r>
            <a:br/>
            <a:r>
              <a:rPr b="false" i="false" strike="noStrike" sz="1200" u="none">
                <a:solidFill>
                  <a:srgbClr val="FFFFFF"/>
                </a:solidFill>
                <a:latin typeface="Calibri"/>
              </a:rPr>
              <a:t>is 300mg of effexor xr too much</a:t>
            </a:r>
            <a:br/>
            <a:r>
              <a:rPr b="false" i="false" strike="noStrike" sz="1200" u="none">
                <a:solidFill>
                  <a:srgbClr val="FFFFFF"/>
                </a:solidFill>
                <a:latin typeface="Calibri"/>
              </a:rPr>
              <a:t>Can anyone explain the biomechanics behind how gabapentin can affect patients weeks after usage.</a:t>
            </a:r>
            <a:br/>
            <a:r>
              <a:rPr b="false" i="false" strike="noStrike" sz="1200" u="none">
                <a:solidFill>
                  <a:srgbClr val="FFFFFF"/>
                </a:solidFill>
                <a:latin typeface="Calibri"/>
              </a:rPr>
              <a:t>weight gain on effexor xr 75mg</a:t>
            </a:r>
            <a:br/>
            <a:r>
              <a:rPr b="false" i="false" strike="noStrike" sz="1200" u="none">
                <a:solidFill>
                  <a:srgbClr val="FFFFFF"/>
                </a:solidFill>
                <a:latin typeface="Calibri"/>
              </a:rPr>
              <a:t>venlafaxine hcl 37.5 mg picture</a:t>
            </a:r>
            <a:br/>
            <a:r>
              <a:rPr b="false" i="false" strike="noStrike" sz="1200" u="none">
                <a:solidFill>
                  <a:srgbClr val="FFFFFF"/>
                </a:solidFill>
                <a:latin typeface="Calibri"/>
              </a:rPr>
              <a:t>can you take 300 mg effexor xr</a:t>
            </a:r>
            <a:br/>
            <a:r>
              <a:rPr b="false" i="false" strike="noStrike" sz="1200" u="none">
                <a:solidFill>
                  <a:srgbClr val="FFFFFF"/>
                </a:solidFill>
                <a:latin typeface="Calibri"/>
              </a:rPr>
              <a:t>venlafaxine er capsules pictures</a:t>
            </a:r>
            <a:br/>
            <a:r>
              <a:rPr b="false" i="false" strike="noStrike" sz="1200" u="none">
                <a:solidFill>
                  <a:srgbClr val="FFFFFF"/>
                </a:solidFill>
                <a:latin typeface="Calibri"/>
              </a:rPr>
              <a:t>there generic drug effexor xr</a:t>
            </a:r>
            <a:br/>
            <a:r>
              <a:rPr b="false" i="false" strike="noStrike" sz="1200" u="none">
                <a:solidFill>
                  <a:srgbClr val="FFFFFF"/>
                </a:solidFill>
                <a:latin typeface="Calibri"/>
              </a:rPr>
              <a:t>non prescription effexor xr</a:t>
            </a:r>
            <a:br/>
            <a:r>
              <a:rPr b="false" i="false" strike="noStrike" sz="1200" u="none">
                <a:solidFill>
                  <a:srgbClr val="FFFFFF"/>
                </a:solidFill>
                <a:latin typeface="Calibri"/>
              </a:rPr>
              <a:t>effexor xr for social anxiety</a:t>
            </a:r>
            <a:br/>
            <a:r>
              <a:rPr b="false" i="false" strike="noStrike" sz="1200" u="none">
                <a:solidFill>
                  <a:srgbClr val="FFFFFF"/>
                </a:solidFill>
                <a:latin typeface="Calibri"/>
              </a:rPr>
              <a:t>The rate of musculoskeletal adverse reactions was consistently higher in the ciprofloxacin group compared to the control group across all age subgroups</a:t>
            </a:r>
            <a:br/>
            <a:r>
              <a:rPr b="false" i="false" strike="noStrike" sz="1200" u="none">
                <a:solidFill>
                  <a:srgbClr val="FFFFFF"/>
                </a:solidFill>
                <a:latin typeface="Calibri"/>
              </a:rPr>
              <a:t>venlafaxine 150 mg reviews</a:t>
            </a:r>
            <a:br/>
            <a:r>
              <a:rPr b="false" i="false" strike="noStrike" sz="1200" u="none">
                <a:solidFill>
                  <a:srgbClr val="FFFFFF"/>
                </a:solidFill>
                <a:latin typeface="Calibri"/>
              </a:rPr>
              <a:t>150 mg effexor</a:t>
            </a:r>
            <a:br/>
            <a:r>
              <a:rPr b="false" i="false" strike="noStrike" sz="1200" u="none">
                <a:solidFill>
                  <a:srgbClr val="FFFFFF"/>
                </a:solidFill>
                <a:latin typeface="Calibri"/>
              </a:rPr>
              <a:t>did generic effexor xr become available</a:t>
            </a:r>
            <a:br/>
            <a:r>
              <a:rPr b="false" i="false" strike="noStrike" sz="1200" u="none">
                <a:solidFill>
                  <a:srgbClr val="FFFFFF"/>
                </a:solidFill>
                <a:latin typeface="Calibri"/>
              </a:rPr>
              <a:t>effexor xr discount canada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75 mg of effexor alot</a:t>
            </a:r>
            <a:br/>
            <a:r>
              <a:rPr b="false" i="false" strike="noStrike" sz="1200" u="none">
                <a:solidFill>
                  <a:srgbClr val="FFFFFF"/>
                </a:solidFill>
                <a:latin typeface="Calibri"/>
              </a:rPr>
              <a:t>effexor 75 mg effets secondaires</a:t>
            </a:r>
            <a:br/>
            <a:r>
              <a:rPr b="false" i="false" strike="noStrike" sz="1200" u="none">
                <a:solidFill>
                  <a:srgbClr val="FFFFFF"/>
                </a:solidFill>
                <a:latin typeface="Calibri"/>
              </a:rPr>
              <a:t>Yet in 2006, people filled more than 3.3 billion brand-name and generic prescriptions.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Effexor 75 Mg To 150 Mg - Effexor Xr Discount Canada</dc:title>
  <dc:description>Effexor 75 mg to 150 mg, effexor dosage 375 mg, buy venlafaxine cheap, effexor prescription programs, weight gain after effexor xr, effexor 225 mg, effexor xr generic 225 mg</dc:description>
  <dc:subject>Effexor 75 Mg To 150 Mg - Effexor Xr Discount Canada</dc:subject>
  <cp:keywords>sevrage effexor 37.5 mg, buy venlafaxine cheap, venlafaxine hcl cap sr 24hr 150 mg, effexor xr dose for ocd, what is venlafaxine hcl er 75 mg caps, 150 mg effexor lot, effexor prescription strength, effexor xr 75 mg price, effexor xr for social anxiety, is 75 mg of effexor alot</cp:keywords>
  <cp:category/>
</cp:coreProperties>
</file>