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6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7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7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7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7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7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7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7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7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7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7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8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8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82.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8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Price Of Ciprodex Otic</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ciprofloxacino cinfa 500 mg prospecto</a:t>
            </a:r>
            <a:br/>
            <a:r>
              <a:rPr b="false" i="false" strike="noStrike" sz="1200" u="none">
                <a:solidFill>
                  <a:srgbClr val="FFFFFF"/>
                </a:solidFill>
                <a:latin typeface="Calibri"/>
              </a:rPr>
              <a:t>ciprofloxacin eye drops price</a:t>
            </a:r>
            <a:br/>
            <a:r>
              <a:rPr b="false" i="false" strike="noStrike" sz="1200" u="none">
                <a:solidFill>
                  <a:srgbClr val="FFFFFF"/>
                </a:solidFill>
                <a:latin typeface="Calibri"/>
              </a:rPr>
              <a:t>ciprofloxacin generic price</a:t>
            </a:r>
            <a:br/>
            <a:r>
              <a:rPr b="false" i="false" strike="noStrike" sz="1200" u="none">
                <a:solidFill>
                  <a:srgbClr val="FFFFFF"/>
                </a:solidFill>
                <a:latin typeface="Calibri"/>
              </a:rPr>
              <a:t>what is ic ciprofloxacin hcl 500mg used for</a:t>
            </a:r>
            <a:br/>
            <a:r>
              <a:rPr b="false" i="false" strike="noStrike" sz="1200" u="none">
                <a:solidFill>
                  <a:srgbClr val="FFFFFF"/>
                </a:solidFill>
                <a:latin typeface="Calibri"/>
              </a:rPr>
              <a:t>ciprofloxacin 500 mg dose for uti</a:t>
            </a:r>
            <a:br/>
            <a:r>
              <a:rPr b="false" i="false" strike="noStrike" sz="1200" u="none">
                <a:solidFill>
                  <a:srgbClr val="FFFFFF"/>
                </a:solidFill>
                <a:latin typeface="Calibri"/>
              </a:rPr>
              <a:t>el medicamento ciprofloxacino para que es</a:t>
            </a:r>
            <a:br/>
            <a:r>
              <a:rPr b="false" i="false" strike="noStrike" sz="1200" u="none">
                <a:solidFill>
                  <a:srgbClr val="FFFFFF"/>
                </a:solidFill>
                <a:latin typeface="Calibri"/>
              </a:rPr>
              <a:t>I have been on it for three days and so it needs time to work in my system...but I will keep all posted</a:t>
            </a:r>
            <a:br/>
            <a:r>
              <a:rPr b="false" i="false" strike="noStrike" sz="1200" u="none">
                <a:solidFill>
                  <a:srgbClr val="FFFFFF"/>
                </a:solidFill>
                <a:latin typeface="Calibri"/>
              </a:rPr>
              <a:t>cipro 250 mg for prostatitis</a:t>
            </a:r>
            <a:br/>
            <a:r>
              <a:rPr b="false" i="false" strike="noStrike" sz="1200" u="none">
                <a:solidFill>
                  <a:srgbClr val="FFFFFF"/>
                </a:solidFill>
                <a:latin typeface="Calibri"/>
              </a:rPr>
              <a:t>ciprofloxacin tinidazole hplc</a:t>
            </a:r>
            <a:br/>
            <a:r>
              <a:rPr b="false" i="false" strike="noStrike" sz="1200" u="none">
                <a:solidFill>
                  <a:srgbClr val="FFFFFF"/>
                </a:solidFill>
                <a:latin typeface="Calibri"/>
              </a:rPr>
              <a:t>ciprofloxacin tinidazole suspension</a:t>
            </a:r>
            <a:br/>
            <a:r>
              <a:rPr b="false" i="false" strike="noStrike" sz="1200" u="none">
                <a:solidFill>
                  <a:srgbClr val="FFFFFF"/>
                </a:solidFill>
                <a:latin typeface="Calibri"/>
              </a:rPr>
              <a:t>ciprofloxacin hcl 500 mg para que sirve</a:t>
            </a:r>
            <a:br/>
            <a:r>
              <a:rPr b="false" i="false" strike="noStrike" sz="1200" u="none">
                <a:solidFill>
                  <a:srgbClr val="FFFFFF"/>
                </a:solidFill>
                <a:latin typeface="Calibri"/>
              </a:rPr>
              <a:t>cipro xr 500mg</a:t>
            </a:r>
            <a:br/>
            <a:r>
              <a:rPr b="false" i="false" strike="noStrike" sz="1200" u="none">
                <a:solidFill>
                  <a:srgbClr val="FFFFFF"/>
                </a:solidFill>
                <a:latin typeface="Calibri"/>
              </a:rPr>
              <a:t>As the liquid is made from immediate-release quetiapine, you may wish to take it later in the day -- see notes above for regular Seroquel.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ciprofloxacin 500mg</a:t>
            </a:r>
            <a:br/>
            <a:r>
              <a:rPr b="false" i="false" strike="noStrike" sz="1200" u="none">
                <a:solidFill>
                  <a:srgbClr val="FFFFFF"/>
                </a:solidFill>
                <a:latin typeface="Calibri"/>
              </a:rPr>
              <a:t>buy generic ciprodex</a:t>
            </a:r>
            <a:br/>
            <a:r>
              <a:rPr b="false" i="false" strike="noStrike" sz="1200" u="none">
                <a:solidFill>
                  <a:srgbClr val="FFFFFF"/>
                </a:solidFill>
                <a:latin typeface="Calibri"/>
              </a:rPr>
              <a:t>These absolute numbers of cases should be considered in the context of the volume of travel to these locations</a:t>
            </a:r>
            <a:br/>
            <a:r>
              <a:rPr b="false" i="false" strike="noStrike" sz="1200" u="none">
                <a:solidFill>
                  <a:srgbClr val="FFFFFF"/>
                </a:solidFill>
                <a:latin typeface="Calibri"/>
              </a:rPr>
              <a:t>order cipro xr online</a:t>
            </a:r>
            <a:br/>
            <a:r>
              <a:rPr b="false" i="false" strike="noStrike" sz="1200" u="none">
                <a:solidFill>
                  <a:srgbClr val="FFFFFF"/>
                </a:solidFill>
                <a:latin typeface="Calibri"/>
              </a:rPr>
              <a:t>harga baquinor forte ciprofloxacin 500mg</a:t>
            </a:r>
            <a:br/>
            <a:r>
              <a:rPr b="false" i="false" strike="noStrike" sz="1200" u="none">
                <a:solidFill>
                  <a:srgbClr val="FFFFFF"/>
                </a:solidFill>
                <a:latin typeface="Calibri"/>
              </a:rPr>
              <a:t>ciprofloxacin eye drops for dogs</a:t>
            </a:r>
            <a:br/>
            <a:r>
              <a:rPr b="false" i="false" strike="noStrike" sz="1200" u="none">
                <a:solidFill>
                  <a:srgbClr val="FFFFFF"/>
                </a:solidFill>
                <a:latin typeface="Calibri"/>
              </a:rPr>
              <a:t>para que sirve el ciprofloxacino de 500 mg</a:t>
            </a:r>
            <a:br/>
            <a:r>
              <a:rPr b="false" i="false" strike="noStrike" sz="1200" u="none">
                <a:solidFill>
                  <a:srgbClr val="FFFFFF"/>
                </a:solidFill>
                <a:latin typeface="Calibri"/>
              </a:rPr>
              <a:t>pharex ciprofloxacin 500mg price</a:t>
            </a:r>
            <a:br/>
            <a:r>
              <a:rPr b="false" i="false" strike="noStrike" sz="1200" u="none">
                <a:solidFill>
                  <a:srgbClr val="FFFFFF"/>
                </a:solidFill>
                <a:latin typeface="Calibri"/>
              </a:rPr>
              <a:t>what is ciprofloxacin hydrochloride ophthalmic solution used for pink eye</a:t>
            </a:r>
            <a:br/>
            <a:r>
              <a:rPr b="false" i="false" strike="noStrike" sz="1200" u="none">
                <a:solidFill>
                  <a:srgbClr val="FFFFFF"/>
                </a:solidFill>
                <a:latin typeface="Calibri"/>
              </a:rPr>
              <a:t>Elderly people with other conditions such as dementia, olanzapine may experience serious side effects such as stroke, mini-stroke or death.</a:t>
            </a:r>
            <a:br/>
            <a:r>
              <a:rPr b="false" i="false" strike="noStrike" sz="1200" u="none">
                <a:solidFill>
                  <a:srgbClr val="FFFFFF"/>
                </a:solidFill>
                <a:latin typeface="Calibri"/>
              </a:rPr>
              <a:t>mail order cipro</a:t>
            </a:r>
            <a:br/>
            <a:r>
              <a:rPr b="false" i="false" strike="noStrike" sz="1200" u="none">
                <a:solidFill>
                  <a:srgbClr val="FFFFFF"/>
                </a:solidFill>
                <a:latin typeface="Calibri"/>
              </a:rPr>
              <a:t>what is ciprofloxacin used for std</a:t>
            </a:r>
            <a:br/>
            <a:r>
              <a:rPr b="false" i="false" strike="noStrike" sz="1200" u="none">
                <a:solidFill>
                  <a:srgbClr val="FFFFFF"/>
                </a:solidFill>
                <a:latin typeface="Calibri"/>
              </a:rPr>
              <a:t>ciprofloxacino cinfa 750 mg</a:t>
            </a:r>
            <a:br/>
            <a:r>
              <a:rPr b="false" i="false" strike="noStrike" sz="1200" u="none">
                <a:solidFill>
                  <a:srgbClr val="FFFFFF"/>
                </a:solidFill>
                <a:latin typeface="Calibri"/>
              </a:rPr>
              <a:t>what is ciprofloxacin hcl</a:t>
            </a:r>
            <a:br/>
            <a:r>
              <a:rPr b="false" i="false" strike="noStrike" sz="1200" u="none">
                <a:solidFill>
                  <a:srgbClr val="FFFFFF"/>
                </a:solidFill>
                <a:latin typeface="Calibri"/>
              </a:rPr>
              <a:t>ciprofloxacin 500mg dosage for sinus infection</a:t>
            </a:r>
            <a:br/>
            <a:r>
              <a:rPr b="false" i="false" strike="noStrike" sz="1200" u="none">
                <a:solidFill>
                  <a:srgbClr val="FFFFFF"/>
                </a:solidFill>
                <a:latin typeface="Calibri"/>
              </a:rPr>
              <a:t>ic ciprofloxacin hcl 500mg uses</a:t>
            </a:r>
            <a:br/>
            <a:r>
              <a:rPr b="false" i="false" strike="noStrike" sz="1200" u="none">
                <a:solidFill>
                  <a:srgbClr val="FFFFFF"/>
                </a:solidFill>
                <a:latin typeface="Calibri"/>
              </a:rPr>
              <a:t>General old lives, binding as bell, zaleplon, zopiclone, and eszopiclone, are a newer surface of illegal factors involved for religious to illicit balance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 online</a:t>
            </a:r>
            <a:br/>
            <a:r>
              <a:rPr b="false" i="false" strike="noStrike" sz="1200" u="none">
                <a:solidFill>
                  <a:srgbClr val="FFFFFF"/>
                </a:solidFill>
                <a:latin typeface="Calibri"/>
              </a:rPr>
              <a:t>The only issue is I do not know whether or not it was stopping Doxycycline that made my acne so horrible or if it the initial breakouts from starting Diane35.</a:t>
            </a:r>
            <a:br/>
            <a:r>
              <a:rPr b="false" i="false" strike="noStrike" sz="1200" u="none">
                <a:solidFill>
                  <a:srgbClr val="FFFFFF"/>
                </a:solidFill>
                <a:latin typeface="Calibri"/>
              </a:rPr>
              <a:t>ciprofloxacin dosage for tooth infection</a:t>
            </a:r>
            <a:br/>
            <a:r>
              <a:rPr b="false" i="false" strike="noStrike" sz="1200" u="none">
                <a:solidFill>
                  <a:srgbClr val="FFFFFF"/>
                </a:solidFill>
                <a:latin typeface="Calibri"/>
              </a:rPr>
              <a:t>eufloxin ciprofloxacino para que es</a:t>
            </a:r>
            <a:br/>
            <a:r>
              <a:rPr b="false" i="false" strike="noStrike" sz="1200" u="none">
                <a:solidFill>
                  <a:srgbClr val="FFFFFF"/>
                </a:solidFill>
                <a:latin typeface="Calibri"/>
              </a:rPr>
              <a:t>generic ciprofloxacin eye drops</a:t>
            </a:r>
            <a:br/>
            <a:r>
              <a:rPr b="false" i="false" strike="noStrike" sz="1200" u="none">
                <a:solidFill>
                  <a:srgbClr val="FFFFFF"/>
                </a:solidFill>
                <a:latin typeface="Calibri"/>
              </a:rPr>
              <a:t>cipro 500mg dosage instructions</a:t>
            </a:r>
            <a:br/>
            <a:r>
              <a:rPr b="false" i="false" strike="noStrike" sz="1200" u="none">
                <a:solidFill>
                  <a:srgbClr val="FFFFFF"/>
                </a:solidFill>
                <a:latin typeface="Calibri"/>
              </a:rPr>
              <a:t>ciprofloxacin hcl 500mg price</a:t>
            </a:r>
            <a:br/>
            <a:r>
              <a:rPr b="false" i="false" strike="noStrike" sz="1200" u="none">
                <a:solidFill>
                  <a:srgbClr val="FFFFFF"/>
                </a:solidFill>
                <a:latin typeface="Calibri"/>
              </a:rPr>
              <a:t>ciprofloxacino mas dexametasona oftalmico</a:t>
            </a:r>
            <a:br/>
            <a:r>
              <a:rPr b="false" i="false" strike="noStrike" sz="1200" u="none">
                <a:solidFill>
                  <a:srgbClr val="FFFFFF"/>
                </a:solidFill>
                <a:latin typeface="Calibri"/>
              </a:rPr>
              <a:t>buy ciprofloxacin eye drops</a:t>
            </a:r>
            <a:br/>
            <a:r>
              <a:rPr b="false" i="false" strike="noStrike" sz="1200" u="none">
                <a:solidFill>
                  <a:srgbClr val="FFFFFF"/>
                </a:solidFill>
                <a:latin typeface="Calibri"/>
              </a:rPr>
              <a:t>Each species of mite prefers one specific kind of host (e.g.; dog), but may also infect others.</a:t>
            </a:r>
            <a:br/>
            <a:r>
              <a:rPr b="false" i="false" strike="noStrike" sz="1200" u="none">
                <a:solidFill>
                  <a:srgbClr val="FFFFFF"/>
                </a:solidFill>
                <a:latin typeface="Calibri"/>
              </a:rPr>
              <a:t>ciprofloxacino dexametasona oftalmico nombre comercial</a:t>
            </a:r>
            <a:br/>
            <a:r>
              <a:rPr b="false" i="false" strike="noStrike" sz="1200" u="none">
                <a:solidFill>
                  <a:srgbClr val="FFFFFF"/>
                </a:solidFill>
                <a:latin typeface="Calibri"/>
              </a:rPr>
              <a:t>ciprofloxacin 250 mg uti</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ciprodex otic buy online</a:t>
            </a:r>
            <a:br/>
            <a:r>
              <a:rPr b="false" i="false" strike="noStrike" sz="1200" u="none">
                <a:solidFill>
                  <a:srgbClr val="FFFFFF"/>
                </a:solidFill>
                <a:latin typeface="Calibri"/>
              </a:rPr>
              <a:t>price of ciprodex otic suspension</a:t>
            </a:r>
            <a:br/>
            <a:r>
              <a:rPr b="false" i="false" strike="noStrike" sz="1200" u="none">
                <a:solidFill>
                  <a:srgbClr val="FFFFFF"/>
                </a:solidFill>
                <a:latin typeface="Calibri"/>
              </a:rPr>
              <a:t>ciprofloxacino posologia infeccion urinaria</a:t>
            </a:r>
            <a:br/>
            <a:r>
              <a:rPr b="false" i="false" strike="noStrike" sz="1200" u="none">
                <a:solidFill>
                  <a:srgbClr val="FFFFFF"/>
                </a:solidFill>
                <a:latin typeface="Calibri"/>
              </a:rPr>
              <a:t>ciprofloxacin 500 mg oral in a single dose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es el ciprofloxacino de 500 mg</a:t>
            </a:r>
            <a:br/>
            <a:r>
              <a:rPr b="false" i="false" strike="noStrike" sz="1200" u="none">
                <a:solidFill>
                  <a:srgbClr val="FFFFFF"/>
                </a:solidFill>
                <a:latin typeface="Calibri"/>
              </a:rPr>
              <a:t>Unclear the way to get typically the conversation commenced?  ,When your little one feedback with diverse body hues, which a fairly easy with</a:t>
            </a:r>
            <a:br/>
            <a:r>
              <a:rPr b="false" i="false" strike="noStrike" sz="1200" u="none">
                <a:solidFill>
                  <a:srgbClr val="FFFFFF"/>
                </a:solidFill>
                <a:latin typeface="Calibri"/>
              </a:rPr>
              <a:t>cipro online company registration</a:t>
            </a:r>
            <a:br/>
            <a:r>
              <a:rPr b="false" i="false" strike="noStrike" sz="1200" u="none">
                <a:solidFill>
                  <a:srgbClr val="FFFFFF"/>
                </a:solidFill>
                <a:latin typeface="Calibri"/>
              </a:rPr>
              <a:t>ciprofloxacin iv dose for uti</a:t>
            </a:r>
            <a:br/>
            <a:r>
              <a:rPr b="false" i="false" strike="noStrike" sz="1200" u="none">
                <a:solidFill>
                  <a:srgbClr val="FFFFFF"/>
                </a:solidFill>
                <a:latin typeface="Calibri"/>
              </a:rPr>
              <a:t>PROTONIX Delayed-Release Tablets should be swallowed whole, with or without food in the stomach</a:t>
            </a:r>
            <a:br/>
            <a:r>
              <a:rPr b="false" i="false" strike="noStrike" sz="1200" u="none">
                <a:solidFill>
                  <a:srgbClr val="FFFFFF"/>
                </a:solidFill>
                <a:latin typeface="Calibri"/>
              </a:rPr>
              <a:t>ciprofloxacino xr 1g</a:t>
            </a:r>
            <a:br/>
            <a:r>
              <a:rPr b="false" i="false" strike="noStrike" sz="1200" u="none">
                <a:solidFill>
                  <a:srgbClr val="FFFFFF"/>
                </a:solidFill>
                <a:latin typeface="Calibri"/>
              </a:rPr>
              <a:t>Do not stop taking Coreg CR (carvedilol) 40mg without consulting your doctor</a:t>
            </a:r>
            <a:br/>
            <a:r>
              <a:rPr b="false" i="false" strike="noStrike" sz="1200" u="none">
                <a:solidFill>
                  <a:srgbClr val="FFFFFF"/>
                </a:solidFill>
                <a:latin typeface="Calibri"/>
              </a:rPr>
              <a:t>para que es ciprofloxacino 250 mg</a:t>
            </a:r>
            <a:br/>
            <a:r>
              <a:rPr b="false" i="false" strike="noStrike" sz="1200" u="none">
                <a:solidFill>
                  <a:srgbClr val="FFFFFF"/>
                </a:solidFill>
                <a:latin typeface="Calibri"/>
              </a:rPr>
              <a:t>bula do ciprofloxacino comprimidos</a:t>
            </a:r>
            <a:br/>
            <a:r>
              <a:rPr b="false" i="false" strike="noStrike" sz="1200" u="none">
                <a:solidFill>
                  <a:srgbClr val="FFFFFF"/>
                </a:solidFill>
                <a:latin typeface="Calibri"/>
              </a:rPr>
              <a:t>cipro hcl 250 mg</a:t>
            </a:r>
            <a:br/>
            <a:r>
              <a:rPr b="false" i="false" strike="noStrike" sz="1200" u="none">
                <a:solidFill>
                  <a:srgbClr val="FFFFFF"/>
                </a:solidFill>
                <a:latin typeface="Calibri"/>
              </a:rPr>
              <a:t>price of ciprofloxacin in the philippines</a:t>
            </a:r>
            <a:br/>
            <a:r>
              <a:rPr b="false" i="false" strike="noStrike" sz="1200" u="none">
                <a:solidFill>
                  <a:srgbClr val="FFFFFF"/>
                </a:solidFill>
                <a:latin typeface="Calibri"/>
              </a:rPr>
              <a:t>Some people who have the colon paxil price in pakistan can take proper skincare, the job of the partners, cigarette smoking, Freshstart stop the disease</a:t>
            </a:r>
            <a:br/>
            <a:r>
              <a:rPr b="false" i="false" strike="noStrike" sz="1200" u="none">
                <a:solidFill>
                  <a:srgbClr val="FFFFFF"/>
                </a:solidFill>
                <a:latin typeface="Calibri"/>
              </a:rPr>
              <a:t>para que es el medicamento llamado ciprofloxacino</a:t>
            </a:r>
            <a:br/>
            <a:r>
              <a:rPr b="false" i="false" strike="noStrike" sz="1200" u="none">
                <a:solidFill>
                  <a:srgbClr val="FFFFFF"/>
                </a:solidFill>
                <a:latin typeface="Calibri"/>
              </a:rPr>
              <a:t>While Flagyl generally is safe for felines, like any medication it might cause side effects in some cats</a:t>
            </a:r>
            <a:br/>
            <a:r>
              <a:rPr b="false" i="false" strike="noStrike" sz="1200" u="none">
                <a:solidFill>
                  <a:srgbClr val="FFFFFF"/>
                </a:solidFill>
                <a:latin typeface="Calibri"/>
              </a:rPr>
              <a:t>que es ciprofloxacino 250 mg y para que sirve</a:t>
            </a:r>
            <a:br/>
            <a:r>
              <a:rPr b="false" i="false" strike="noStrike" sz="1200" u="none">
                <a:solidFill>
                  <a:srgbClr val="FFFFFF"/>
                </a:solidFill>
                <a:latin typeface="Calibri"/>
              </a:rPr>
              <a:t>ciprofloxacin 200 mg iv dose</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 250 mg for 3 days</a:t>
            </a:r>
            <a:br/>
            <a:r>
              <a:rPr b="false" i="false" strike="noStrike" sz="1200" u="none">
                <a:solidFill>
                  <a:srgbClr val="FFFFFF"/>
                </a:solidFill>
                <a:latin typeface="Calibri"/>
              </a:rPr>
              <a:t>what is ic ciprofloxacin hcl 500 mg</a:t>
            </a:r>
            <a:br/>
            <a:r>
              <a:rPr b="false" i="false" strike="noStrike" sz="1200" u="none">
                <a:solidFill>
                  <a:srgbClr val="FFFFFF"/>
                </a:solidFill>
                <a:latin typeface="Calibri"/>
              </a:rPr>
              <a:t>buy cipro online usa</a:t>
            </a:r>
            <a:br/>
            <a:r>
              <a:rPr b="false" i="false" strike="noStrike" sz="1200" u="none">
                <a:solidFill>
                  <a:srgbClr val="FFFFFF"/>
                </a:solidFill>
                <a:latin typeface="Calibri"/>
              </a:rPr>
              <a:t>para que es el ciprofloxacino 500 mg tabletas</a:t>
            </a:r>
            <a:br/>
            <a:r>
              <a:rPr b="false" i="false" strike="noStrike" sz="1200" u="none">
                <a:solidFill>
                  <a:srgbClr val="FFFFFF"/>
                </a:solidFill>
                <a:latin typeface="Calibri"/>
              </a:rPr>
              <a:t>ciprofloxacin 500mg dosage</a:t>
            </a:r>
            <a:br/>
            <a:r>
              <a:rPr b="false" i="false" strike="noStrike" sz="1200" u="none">
                <a:solidFill>
                  <a:srgbClr val="FFFFFF"/>
                </a:solidFill>
                <a:latin typeface="Calibri"/>
              </a:rPr>
              <a:t>where can i buy ciprofloxacin over the counter</a:t>
            </a:r>
            <a:br/>
            <a:r>
              <a:rPr b="false" i="false" strike="noStrike" sz="1200" u="none">
                <a:solidFill>
                  <a:srgbClr val="FFFFFF"/>
                </a:solidFill>
                <a:latin typeface="Calibri"/>
              </a:rPr>
              <a:t>ciprofloxacin for uti not working</a:t>
            </a:r>
            <a:br/>
            <a:r>
              <a:rPr b="false" i="false" strike="noStrike" sz="1200" u="none">
                <a:solidFill>
                  <a:srgbClr val="FFFFFF"/>
                </a:solidFill>
                <a:latin typeface="Calibri"/>
              </a:rPr>
              <a:t>Hope you can post some before after photos on your website in the near future of those seeing great success with using only/primarily topical Fin.</a:t>
            </a:r>
            <a:br/>
            <a:r>
              <a:rPr b="false" i="false" strike="noStrike" sz="1200" u="none">
                <a:solidFill>
                  <a:srgbClr val="FFFFFF"/>
                </a:solidFill>
                <a:latin typeface="Calibri"/>
              </a:rPr>
              <a:t>ciprofloxacino bula comprimidos</a:t>
            </a:r>
            <a:br/>
            <a:r>
              <a:rPr b="false" i="false" strike="noStrike" sz="1200" u="none">
                <a:solidFill>
                  <a:srgbClr val="FFFFFF"/>
                </a:solidFill>
                <a:latin typeface="Calibri"/>
              </a:rPr>
              <a:t>ciprofloxacino posologia itu</a:t>
            </a:r>
            <a:br/>
            <a:r>
              <a:rPr b="false" i="false" strike="noStrike" sz="1200" u="none">
                <a:solidFill>
                  <a:srgbClr val="FFFFFF"/>
                </a:solidFill>
                <a:latin typeface="Calibri"/>
              </a:rPr>
              <a:t>ciprofloxacin eye drops dosage for pink eye</a:t>
            </a:r>
            <a:br/>
            <a:r>
              <a:rPr b="false" i="false" strike="noStrike" sz="1200" u="none">
                <a:solidFill>
                  <a:srgbClr val="FFFFFF"/>
                </a:solidFill>
                <a:latin typeface="Calibri"/>
              </a:rPr>
              <a:t>buy cipro online paypal</a:t>
            </a:r>
            <a:br/>
            <a:r>
              <a:rPr b="false" i="false" strike="noStrike" sz="1200" u="none">
                <a:solidFill>
                  <a:srgbClr val="FFFFFF"/>
                </a:solidFill>
                <a:latin typeface="Calibri"/>
              </a:rPr>
              <a:t>Some of these medications have anticholinergic properties which may worsen cognition in patients with mild memory problems and antagonize the effects of cholinesterase inhibitors</a:t>
            </a:r>
            <a:br/>
            <a:r>
              <a:rPr b="false" i="false" strike="noStrike" sz="1200" u="none">
                <a:solidFill>
                  <a:srgbClr val="FFFFFF"/>
                </a:solidFill>
                <a:latin typeface="Calibri"/>
              </a:rPr>
              <a:t>cipro hc otic suspension cost</a:t>
            </a:r>
            <a:br/>
            <a:r>
              <a:rPr b="false" i="false" strike="noStrike" sz="1200" u="none">
                <a:solidFill>
                  <a:srgbClr val="FFFFFF"/>
                </a:solidFill>
                <a:latin typeface="Calibri"/>
              </a:rPr>
              <a:t>ciprofloxacino 500 mg dosis diaria</a:t>
            </a:r>
            <a:br/>
            <a:r>
              <a:rPr b="false" i="false" strike="noStrike" sz="1200" u="none">
                <a:solidFill>
                  <a:srgbClr val="FFFFFF"/>
                </a:solidFill>
                <a:latin typeface="Calibri"/>
              </a:rPr>
              <a:t>ciprofloxacin 500mg en espa㰿l</a:t>
            </a:r>
            <a:br/>
            <a:r>
              <a:rPr b="false" i="false" strike="noStrike" sz="1200" u="none">
                <a:solidFill>
                  <a:srgbClr val="FFFFFF"/>
                </a:solidFill>
                <a:latin typeface="Calibri"/>
              </a:rPr>
              <a:t>cipro hcl 250</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should i take ciprofloxacin 500mg for uti</a:t>
            </a:r>
            <a:br/>
            <a:r>
              <a:rPr b="false" i="false" strike="noStrike" sz="1200" u="none">
                <a:solidFill>
                  <a:srgbClr val="FFFFFF"/>
                </a:solidFill>
                <a:latin typeface="Calibri"/>
              </a:rPr>
              <a:t>cheap ciprofloxacin</a:t>
            </a:r>
            <a:br/>
            <a:r>
              <a:rPr b="false" i="false" strike="noStrike" sz="1200" u="none">
                <a:solidFill>
                  <a:srgbClr val="FFFFFF"/>
                </a:solidFill>
                <a:latin typeface="Calibri"/>
              </a:rPr>
              <a:t>pastilla ciprofloxacino para que es</a:t>
            </a:r>
            <a:br/>
            <a:r>
              <a:rPr b="false" i="false" strike="noStrike" sz="1200" u="none">
                <a:solidFill>
                  <a:srgbClr val="FFFFFF"/>
                </a:solidFill>
                <a:latin typeface="Calibri"/>
              </a:rPr>
              <a:t>Once he cured his Candida through mainly a heavy detox and diet (all in his book), his acne so Simple</a:t>
            </a:r>
            <a:br/>
            <a:r>
              <a:rPr b="false" i="false" strike="noStrike" sz="1200" u="none">
                <a:solidFill>
                  <a:srgbClr val="FFFFFF"/>
                </a:solidFill>
                <a:latin typeface="Calibri"/>
              </a:rPr>
              <a:t>is ciprofloxacin hcl the same as ciprofloxacin</a:t>
            </a:r>
            <a:br/>
            <a:r>
              <a:rPr b="false" i="false" strike="noStrike" sz="1200" u="none">
                <a:solidFill>
                  <a:srgbClr val="FFFFFF"/>
                </a:solidFill>
                <a:latin typeface="Calibri"/>
              </a:rPr>
              <a:t>Actually, all the characters on this show have become whiny bitches</a:t>
            </a:r>
            <a:br/>
            <a:r>
              <a:rPr b="false" i="false" strike="noStrike" sz="1200" u="none">
                <a:solidFill>
                  <a:srgbClr val="FFFFFF"/>
                </a:solidFill>
                <a:latin typeface="Calibri"/>
              </a:rPr>
              <a:t>ciprofloxacino 500 mg para que sirve yahoo</a:t>
            </a:r>
            <a:br/>
            <a:r>
              <a:rPr b="false" i="false" strike="noStrike" sz="1200" u="none">
                <a:solidFill>
                  <a:srgbClr val="FFFFFF"/>
                </a:solidFill>
                <a:latin typeface="Calibri"/>
              </a:rPr>
              <a:t>Amanda1525, I took Effexor xr in the morning for years as that was how it was prescribed</a:t>
            </a:r>
            <a:br/>
            <a:r>
              <a:rPr b="false" i="false" strike="noStrike" sz="1200" u="none">
                <a:solidFill>
                  <a:srgbClr val="FFFFFF"/>
                </a:solidFill>
                <a:latin typeface="Calibri"/>
              </a:rPr>
              <a:t>para que sirve el ciprofloxacino de 1g</a:t>
            </a:r>
            <a:br/>
            <a:r>
              <a:rPr b="false" i="false" strike="noStrike" sz="1200" u="none">
                <a:solidFill>
                  <a:srgbClr val="FFFFFF"/>
                </a:solidFill>
                <a:latin typeface="Calibri"/>
              </a:rPr>
              <a:t>Then we have been told by many couples that insurance did actually cover the ultrasounds, but nothing else</a:t>
            </a:r>
            <a:br/>
            <a:r>
              <a:rPr b="false" i="false" strike="noStrike" sz="1200" u="none">
                <a:solidFill>
                  <a:srgbClr val="FFFFFF"/>
                </a:solidFill>
                <a:latin typeface="Calibri"/>
              </a:rPr>
              <a:t>ciprofloxacin tinidazole combination treatment</a:t>
            </a:r>
            <a:br/>
            <a:r>
              <a:rPr b="false" i="false" strike="noStrike" sz="1200" u="none">
                <a:solidFill>
                  <a:srgbClr val="FFFFFF"/>
                </a:solidFill>
                <a:latin typeface="Calibri"/>
              </a:rPr>
              <a:t>what is ciprofloxacin 250 mg used for in dogs</a:t>
            </a:r>
            <a:br/>
            <a:r>
              <a:rPr b="false" i="false" strike="noStrike" sz="1200" u="none">
                <a:solidFill>
                  <a:srgbClr val="FFFFFF"/>
                </a:solidFill>
                <a:latin typeface="Calibri"/>
              </a:rPr>
              <a:t>I lost 60 lbs in just under a year</a:t>
            </a:r>
            <a:br/>
            <a:r>
              <a:rPr b="false" i="false" strike="noStrike" sz="1200" u="none">
                <a:solidFill>
                  <a:srgbClr val="FFFFFF"/>
                </a:solidFill>
                <a:latin typeface="Calibri"/>
              </a:rPr>
              <a:t>ciprofloxacin drops for ear infection dosage</a:t>
            </a:r>
            <a:br/>
            <a:r>
              <a:rPr b="false" i="false" strike="noStrike" sz="1200" u="none">
                <a:solidFill>
                  <a:srgbClr val="FFFFFF"/>
                </a:solidFill>
                <a:latin typeface="Calibri"/>
              </a:rPr>
              <a:t>para que sirve el ciprofloxacino de 500 mg en tabletas</a:t>
            </a:r>
            <a:br/>
            <a:r>
              <a:rPr b="false" i="false" strike="noStrike" sz="1200" u="none">
                <a:solidFill>
                  <a:srgbClr val="FFFFFF"/>
                </a:solidFill>
                <a:latin typeface="Calibri"/>
              </a:rPr>
              <a:t>ciprofloxacin 500mg for dogs</a:t>
            </a:r>
            <a:br/>
            <a:r>
              <a:rPr b="false" i="false" strike="noStrike" sz="1200" u="none">
                <a:solidFill>
                  <a:srgbClr val="FFFFFF"/>
                </a:solidFill>
                <a:latin typeface="Calibri"/>
              </a:rPr>
              <a:t>ciprofloxacin for dogs allergic reaction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ciprofloxacin ear drops</a:t>
            </a:r>
            <a:br/>
            <a:r>
              <a:rPr b="false" i="false" strike="noStrike" sz="1200" u="none">
                <a:solidFill>
                  <a:srgbClr val="FFFFFF"/>
                </a:solidFill>
                <a:latin typeface="Calibri"/>
              </a:rPr>
              <a:t>Cost of Differin gel 0.1 and 0.3 is much higher than adapalene gel .1 and .3 in online pharmacy</a:t>
            </a:r>
            <a:br/>
            <a:r>
              <a:rPr b="false" i="false" strike="noStrike" sz="1200" u="none">
                <a:solidFill>
                  <a:srgbClr val="FFFFFF"/>
                </a:solidFill>
                <a:latin typeface="Calibri"/>
              </a:rPr>
              <a:t>cipro hc otic drops cost</a:t>
            </a:r>
            <a:br/>
            <a:r>
              <a:rPr b="false" i="false" strike="noStrike" sz="1200" u="none">
                <a:solidFill>
                  <a:srgbClr val="FFFFFF"/>
                </a:solidFill>
                <a:latin typeface="Calibri"/>
              </a:rPr>
              <a:t>what is ciprofloxacin used for in dogs</a:t>
            </a:r>
            <a:br/>
            <a:r>
              <a:rPr b="false" i="false" strike="noStrike" sz="1200" u="none">
                <a:solidFill>
                  <a:srgbClr val="FFFFFF"/>
                </a:solidFill>
                <a:latin typeface="Calibri"/>
              </a:rPr>
              <a:t>order ciprofloxacin 500mg</a:t>
            </a:r>
            <a:br/>
            <a:r>
              <a:rPr b="false" i="false" strike="noStrike" sz="1200" u="none">
                <a:solidFill>
                  <a:srgbClr val="FFFFFF"/>
                </a:solidFill>
                <a:latin typeface="Calibri"/>
              </a:rPr>
              <a:t>Our dog probably did not get out as frequently as he should have</a:t>
            </a:r>
            <a:br/>
            <a:r>
              <a:rPr b="false" i="false" strike="noStrike" sz="1200" u="none">
                <a:solidFill>
                  <a:srgbClr val="FFFFFF"/>
                </a:solidFill>
                <a:latin typeface="Calibri"/>
              </a:rPr>
              <a:t>can cipro cause costochondritis</a:t>
            </a:r>
            <a:br/>
            <a:r>
              <a:rPr b="false" i="false" strike="noStrike" sz="1200" u="none">
                <a:solidFill>
                  <a:srgbClr val="FFFFFF"/>
                </a:solidFill>
                <a:latin typeface="Calibri"/>
              </a:rPr>
              <a:t>But right now, I&amp;rsquo;d like nothing better than to give nurses and doctors a taste of their own medicine</a:t>
            </a:r>
            <a:br/>
            <a:r>
              <a:rPr b="false" i="false" strike="noStrike" sz="1200" u="none">
                <a:solidFill>
                  <a:srgbClr val="FFFFFF"/>
                </a:solidFill>
                <a:latin typeface="Calibri"/>
              </a:rPr>
              <a:t>ciprofloxacin hcl 500mg used for uti</a:t>
            </a:r>
            <a:br/>
            <a:r>
              <a:rPr b="false" i="false" strike="noStrike" sz="1200" u="none">
                <a:solidFill>
                  <a:srgbClr val="FFFFFF"/>
                </a:solidFill>
                <a:latin typeface="Calibri"/>
              </a:rPr>
              <a:t>cipro price rite aid</a:t>
            </a:r>
            <a:br/>
            <a:r>
              <a:rPr b="false" i="false" strike="noStrike" sz="1200" u="none">
                <a:solidFill>
                  <a:srgbClr val="FFFFFF"/>
                </a:solidFill>
                <a:latin typeface="Calibri"/>
              </a:rPr>
              <a:t>Furthermore, online pharmacies don't have a physical store to maintain</a:t>
            </a:r>
            <a:br/>
            <a:r>
              <a:rPr b="false" i="false" strike="noStrike" sz="1200" u="none">
                <a:solidFill>
                  <a:srgbClr val="FFFFFF"/>
                </a:solidFill>
                <a:latin typeface="Calibri"/>
              </a:rPr>
              <a:t>what is ciprofloxacin 500mg tablet used for</a:t>
            </a:r>
            <a:br/>
            <a:r>
              <a:rPr b="false" i="false" strike="noStrike" sz="1200" u="none">
                <a:solidFill>
                  <a:srgbClr val="FFFFFF"/>
                </a:solidFill>
                <a:latin typeface="Calibri"/>
              </a:rPr>
              <a:t>For effective GERD management, communication between the primary care provider and the patient is essential</a:t>
            </a:r>
            <a:br/>
            <a:r>
              <a:rPr b="false" i="false" strike="noStrike" sz="1200" u="none">
                <a:solidFill>
                  <a:srgbClr val="FFFFFF"/>
                </a:solidFill>
                <a:latin typeface="Calibri"/>
              </a:rPr>
              <a:t>buy cheap cipro online</a:t>
            </a:r>
            <a:br/>
            <a:r>
              <a:rPr b="false" i="false" strike="noStrike" sz="1200" u="none">
                <a:solidFill>
                  <a:srgbClr val="FFFFFF"/>
                </a:solidFill>
                <a:latin typeface="Calibri"/>
              </a:rPr>
              <a:t>MicardisPlus is not recommended for use in patients below 18 years of age, because of a lack of information on safety and effectiveness in this age group.</a:t>
            </a:r>
            <a:br/>
            <a:r>
              <a:rPr b="false" i="false" strike="noStrike" sz="1200" u="none">
                <a:solidFill>
                  <a:srgbClr val="FFFFFF"/>
                </a:solidFill>
                <a:latin typeface="Calibri"/>
              </a:rPr>
              <a:t>order ciprofloxacin online</a:t>
            </a:r>
            <a:br/>
            <a:r>
              <a:rPr b="false" i="false" strike="noStrike" sz="1200" u="none">
                <a:solidFill>
                  <a:srgbClr val="FFFFFF"/>
                </a:solidFill>
                <a:latin typeface="Calibri"/>
              </a:rPr>
              <a:t>The last thing I want is for you to feel like I&amp;rsquo;ve told you a half-truth.</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for uti</a:t>
            </a:r>
            <a:br/>
            <a:r>
              <a:rPr b="false" i="false" strike="noStrike" sz="1200" u="none">
                <a:solidFill>
                  <a:srgbClr val="FFFFFF"/>
                </a:solidFill>
                <a:latin typeface="Calibri"/>
              </a:rPr>
              <a:t>ciprofloxacino 250</a:t>
            </a:r>
            <a:br/>
            <a:r>
              <a:rPr b="false" i="false" strike="noStrike" sz="1200" u="none">
                <a:solidFill>
                  <a:srgbClr val="FFFFFF"/>
                </a:solidFill>
                <a:latin typeface="Calibri"/>
              </a:rPr>
              <a:t>ciprofloxacin eye drops for cats dosage</a:t>
            </a:r>
            <a:br/>
            <a:r>
              <a:rPr b="false" i="false" strike="noStrike" sz="1200" u="none">
                <a:solidFill>
                  <a:srgbClr val="FFFFFF"/>
                </a:solidFill>
                <a:latin typeface="Calibri"/>
              </a:rPr>
              <a:t>para que sirve cipro xr ciprofloxacino 1g</a:t>
            </a:r>
            <a:br/>
            <a:r>
              <a:rPr b="false" i="false" strike="noStrike" sz="1200" u="none">
                <a:solidFill>
                  <a:srgbClr val="FFFFFF"/>
                </a:solidFill>
                <a:latin typeface="Calibri"/>
              </a:rPr>
              <a:t>When do you want me to start? purchase clomid 50mg ny The tournament was still wide open, especially given the devilish setup that turned it into a test of patience and resilience</a:t>
            </a:r>
            <a:br/>
            <a:r>
              <a:rPr b="false" i="false" strike="noStrike" sz="1200" u="none">
                <a:solidFill>
                  <a:srgbClr val="FFFFFF"/>
                </a:solidFill>
                <a:latin typeface="Calibri"/>
              </a:rPr>
              <a:t>ciprofloxacin eye drops dosage for cats</a:t>
            </a:r>
            <a:br/>
            <a:r>
              <a:rPr b="false" i="false" strike="noStrike" sz="1200" u="none">
                <a:solidFill>
                  <a:srgbClr val="FFFFFF"/>
                </a:solidFill>
                <a:latin typeface="Calibri"/>
              </a:rPr>
              <a:t>cloridrato de ciprofloxacino dexametasona pomada</a:t>
            </a:r>
            <a:br/>
            <a:r>
              <a:rPr b="false" i="false" strike="noStrike" sz="1200" u="none">
                <a:solidFill>
                  <a:srgbClr val="FFFFFF"/>
                </a:solidFill>
                <a:latin typeface="Calibri"/>
              </a:rPr>
              <a:t>I went &amp;rdquo;cold turkey&amp;rsquo; and its over now</a:t>
            </a:r>
            <a:br/>
            <a:r>
              <a:rPr b="false" i="false" strike="noStrike" sz="1200" u="none">
                <a:solidFill>
                  <a:srgbClr val="FFFFFF"/>
                </a:solidFill>
                <a:latin typeface="Calibri"/>
              </a:rPr>
              <a:t>where can i order cipro</a:t>
            </a:r>
            <a:br/>
            <a:r>
              <a:rPr b="false" i="false" strike="noStrike" sz="1200" u="none">
                <a:solidFill>
                  <a:srgbClr val="FFFFFF"/>
                </a:solidFill>
                <a:latin typeface="Calibri"/>
              </a:rPr>
              <a:t>ciprofloxacino bula pdf anvisa</a:t>
            </a:r>
            <a:br/>
            <a:r>
              <a:rPr b="false" i="false" strike="noStrike" sz="1200" u="none">
                <a:solidFill>
                  <a:srgbClr val="FFFFFF"/>
                </a:solidFill>
                <a:latin typeface="Calibri"/>
              </a:rPr>
              <a:t>This relaxed cramping muscles (from fibromyalgia) from the first day</a:t>
            </a:r>
            <a:br/>
            <a:r>
              <a:rPr b="false" i="false" strike="noStrike" sz="1200" u="none">
                <a:solidFill>
                  <a:srgbClr val="FFFFFF"/>
                </a:solidFill>
                <a:latin typeface="Calibri"/>
              </a:rPr>
              <a:t>cipro hc otic dosage instructions</a:t>
            </a:r>
            <a:br/>
            <a:r>
              <a:rPr b="false" i="false" strike="noStrike" sz="1200" u="none">
                <a:solidFill>
                  <a:srgbClr val="FFFFFF"/>
                </a:solidFill>
                <a:latin typeface="Calibri"/>
              </a:rPr>
              <a:t>ciprofloxacin 500 mg dosage for urinary tract infection</a:t>
            </a:r>
            <a:br/>
            <a:r>
              <a:rPr b="false" i="false" strike="noStrike" sz="1200" u="none">
                <a:solidFill>
                  <a:srgbClr val="FFFFFF"/>
                </a:solidFill>
                <a:latin typeface="Calibri"/>
              </a:rPr>
              <a:t>what is ciprofloxacin hcl 500mg tablets used for</a:t>
            </a:r>
            <a:br/>
            <a:r>
              <a:rPr b="false" i="false" strike="noStrike" sz="1200" u="none">
                <a:solidFill>
                  <a:srgbClr val="FFFFFF"/>
                </a:solidFill>
                <a:latin typeface="Calibri"/>
              </a:rPr>
              <a:t>ciprofloxacin 500 mg dosage for uti</a:t>
            </a:r>
            <a:br/>
            <a:r>
              <a:rPr b="false" i="false" strike="noStrike" sz="1200" u="none">
                <a:solidFill>
                  <a:srgbClr val="FFFFFF"/>
                </a:solidFill>
                <a:latin typeface="Calibri"/>
              </a:rPr>
              <a:t>cipro ciprofloxacin</a:t>
            </a:r>
            <a:br/>
            <a:r>
              <a:rPr b="false" i="false" strike="noStrike" sz="1200" u="none">
                <a:solidFill>
                  <a:srgbClr val="FFFFFF"/>
                </a:solidFill>
                <a:latin typeface="Calibri"/>
              </a:rPr>
              <a:t>Speak with your doctor before doing so to ensure that you are medically ready to take this step</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es la pastilla ciprofloxacino 500</a:t>
            </a:r>
            <a:br/>
            <a:r>
              <a:rPr b="false" i="false" strike="noStrike" sz="1200" u="none">
                <a:solidFill>
                  <a:srgbClr val="FFFFFF"/>
                </a:solidFill>
                <a:latin typeface="Calibri"/>
              </a:rPr>
              <a:t>Do the time needed to help yourself get well</a:t>
            </a:r>
            <a:br/>
            <a:r>
              <a:rPr b="false" i="false" strike="noStrike" sz="1200" u="none">
                <a:solidFill>
                  <a:srgbClr val="FFFFFF"/>
                </a:solidFill>
                <a:latin typeface="Calibri"/>
              </a:rPr>
              <a:t>buy ciprofloxacin hcl 500mg</a:t>
            </a:r>
            <a:br/>
            <a:r>
              <a:rPr b="false" i="false" strike="noStrike" sz="1200" u="none">
                <a:solidFill>
                  <a:srgbClr val="FFFFFF"/>
                </a:solidFill>
                <a:latin typeface="Calibri"/>
              </a:rPr>
              <a:t>order ciprofloxacin</a:t>
            </a:r>
            <a:br/>
            <a:r>
              <a:rPr b="false" i="false" strike="noStrike" sz="1200" u="none">
                <a:solidFill>
                  <a:srgbClr val="FFFFFF"/>
                </a:solidFill>
                <a:latin typeface="Calibri"/>
              </a:rPr>
              <a:t>ciprofloxacino 500 para que sirve</a:t>
            </a:r>
            <a:br/>
            <a:r>
              <a:rPr b="false" i="false" strike="noStrike" sz="1200" u="none">
                <a:solidFill>
                  <a:srgbClr val="FFFFFF"/>
                </a:solidFill>
                <a:latin typeface="Calibri"/>
              </a:rPr>
              <a:t>Perhaps the Omega 3 oil and niacin would help both the triglyceride ANDcholesterol</a:t>
            </a:r>
            <a:br/>
            <a:r>
              <a:rPr b="false" i="false" strike="noStrike" sz="1200" u="none">
                <a:solidFill>
                  <a:srgbClr val="FFFFFF"/>
                </a:solidFill>
                <a:latin typeface="Calibri"/>
              </a:rPr>
              <a:t>500 mg ciprofloxacin dosage</a:t>
            </a:r>
            <a:br/>
            <a:r>
              <a:rPr b="false" i="false" strike="noStrike" sz="1200" u="none">
                <a:solidFill>
                  <a:srgbClr val="FFFFFF"/>
                </a:solidFill>
                <a:latin typeface="Calibri"/>
              </a:rPr>
              <a:t>ciprofloxacin 500 mg price mercury drug</a:t>
            </a:r>
            <a:br/>
            <a:r>
              <a:rPr b="false" i="false" strike="noStrike" sz="1200" u="none">
                <a:solidFill>
                  <a:srgbClr val="FFFFFF"/>
                </a:solidFill>
                <a:latin typeface="Calibri"/>
              </a:rPr>
              <a:t>ciprofloxacin tinidazole dose</a:t>
            </a:r>
            <a:br/>
            <a:r>
              <a:rPr b="false" i="false" strike="noStrike" sz="1200" u="none">
                <a:solidFill>
                  <a:srgbClr val="FFFFFF"/>
                </a:solidFill>
                <a:latin typeface="Calibri"/>
              </a:rPr>
              <a:t>ciprofloxacino dexametasona ofteno</a:t>
            </a:r>
            <a:br/>
            <a:r>
              <a:rPr b="false" i="false" strike="noStrike" sz="1200" u="none">
                <a:solidFill>
                  <a:srgbClr val="FFFFFF"/>
                </a:solidFill>
                <a:latin typeface="Calibri"/>
              </a:rPr>
              <a:t>I haven't been able to speak to him directly, this was all done through a nurse, who relayed my concerns to him</a:t>
            </a:r>
            <a:br/>
            <a:r>
              <a:rPr b="false" i="false" strike="noStrike" sz="1200" u="none">
                <a:solidFill>
                  <a:srgbClr val="FFFFFF"/>
                </a:solidFill>
                <a:latin typeface="Calibri"/>
              </a:rPr>
              <a:t>cipro hc coupon</a:t>
            </a:r>
            <a:br/>
            <a:r>
              <a:rPr b="false" i="false" strike="noStrike" sz="1200" u="none">
                <a:solidFill>
                  <a:srgbClr val="FFFFFF"/>
                </a:solidFill>
                <a:latin typeface="Calibri"/>
              </a:rPr>
              <a:t>ciprofloxacin eye drops for pink eye dosage</a:t>
            </a:r>
            <a:br/>
            <a:r>
              <a:rPr b="false" i="false" strike="noStrike" sz="1200" u="none">
                <a:solidFill>
                  <a:srgbClr val="FFFFFF"/>
                </a:solidFill>
                <a:latin typeface="Calibri"/>
              </a:rPr>
              <a:t>PO&amp;rdquo; That&amp;rsquo;s an interesting thing I didn&amp;rsquo;t realize was in the picture (I finally found the hand of course BTW).</a:t>
            </a:r>
            <a:br/>
            <a:r>
              <a:rPr b="false" i="false" strike="noStrike" sz="1200" u="none">
                <a:solidFill>
                  <a:srgbClr val="FFFFFF"/>
                </a:solidFill>
                <a:latin typeface="Calibri"/>
              </a:rPr>
              <a:t>ciprofloxacin for uti in elderly</a:t>
            </a:r>
            <a:br/>
            <a:r>
              <a:rPr b="false" i="false" strike="noStrike" sz="1200" u="none">
                <a:solidFill>
                  <a:srgbClr val="FFFFFF"/>
                </a:solidFill>
                <a:latin typeface="Calibri"/>
              </a:rPr>
              <a:t>cipro costochondritis</a:t>
            </a:r>
            <a:br/>
            <a:r>
              <a:rPr b="false" i="false" strike="noStrike" sz="1200" u="none">
                <a:solidFill>
                  <a:srgbClr val="FFFFFF"/>
                </a:solidFill>
                <a:latin typeface="Calibri"/>
              </a:rPr>
              <a:t>ciprofloxacin hcl 500 mg tablet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cipro online 500mg</a:t>
            </a:r>
            <a:br/>
            <a:r>
              <a:rPr b="false" i="false" strike="noStrike" sz="1200" u="none">
                <a:solidFill>
                  <a:srgbClr val="FFFFFF"/>
                </a:solidFill>
                <a:latin typeface="Calibri"/>
              </a:rPr>
              <a:t>para que sirve el ciprofloxacino 500 mg</a:t>
            </a:r>
            <a:br/>
            <a:r>
              <a:rPr b="false" i="false" strike="noStrike" sz="1200" u="none">
                <a:solidFill>
                  <a:srgbClr val="FFFFFF"/>
                </a:solidFill>
                <a:latin typeface="Calibri"/>
              </a:rPr>
              <a:t>Hydrochlorothiazide absorption may be impaired</a:t>
            </a:r>
            <a:br/>
            <a:r>
              <a:rPr b="false" i="false" strike="noStrike" sz="1200" u="none">
                <a:solidFill>
                  <a:srgbClr val="FFFFFF"/>
                </a:solidFill>
                <a:latin typeface="Calibri"/>
              </a:rPr>
              <a:t>cipro xl 500mg uses</a:t>
            </a:r>
            <a:br/>
            <a:r>
              <a:rPr b="false" i="false" strike="noStrike" sz="1200" u="none">
                <a:solidFill>
                  <a:srgbClr val="FFFFFF"/>
                </a:solidFill>
                <a:latin typeface="Calibri"/>
              </a:rPr>
              <a:t>where to buy ciprofloxacin</a:t>
            </a:r>
            <a:br/>
            <a:r>
              <a:rPr b="false" i="false" strike="noStrike" sz="1200" u="none">
                <a:solidFill>
                  <a:srgbClr val="FFFFFF"/>
                </a:solidFill>
                <a:latin typeface="Calibri"/>
              </a:rPr>
              <a:t>para que sirve el ciprofloxacino 500 mg yahoo</a:t>
            </a:r>
            <a:br/>
            <a:r>
              <a:rPr b="false" i="false" strike="noStrike" sz="1200" u="none">
                <a:solidFill>
                  <a:srgbClr val="FFFFFF"/>
                </a:solidFill>
                <a:latin typeface="Calibri"/>
              </a:rPr>
              <a:t>ciprofloxacin online prescription</a:t>
            </a:r>
            <a:br/>
            <a:r>
              <a:rPr b="false" i="false" strike="noStrike" sz="1200" u="none">
                <a:solidFill>
                  <a:srgbClr val="FFFFFF"/>
                </a:solidFill>
                <a:latin typeface="Calibri"/>
              </a:rPr>
              <a:t>price of ciprodex</a:t>
            </a:r>
            <a:br/>
            <a:r>
              <a:rPr b="false" i="false" strike="noStrike" sz="1200" u="none">
                <a:solidFill>
                  <a:srgbClr val="FFFFFF"/>
                </a:solidFill>
                <a:latin typeface="Calibri"/>
              </a:rPr>
              <a:t>My OCD is bad, there's constant noise in my head from the minute I wake up till the time I go to sleep at night; repeating specific phrases or words over and over, anxious thoughts, etc</a:t>
            </a:r>
            <a:br/>
            <a:r>
              <a:rPr b="false" i="false" strike="noStrike" sz="1200" u="none">
                <a:solidFill>
                  <a:srgbClr val="FFFFFF"/>
                </a:solidFill>
                <a:latin typeface="Calibri"/>
              </a:rPr>
              <a:t>what is ciprofloxacin hcl prescribed for</a:t>
            </a:r>
            <a:br/>
            <a:r>
              <a:rPr b="false" i="false" strike="noStrike" sz="1200" u="none">
                <a:solidFill>
                  <a:srgbClr val="FFFFFF"/>
                </a:solidFill>
                <a:latin typeface="Calibri"/>
              </a:rPr>
              <a:t>Jetske noemt in bovenstaand artikel een aantal goede behandelopties</a:t>
            </a:r>
            <a:br/>
            <a:r>
              <a:rPr b="false" i="false" strike="noStrike" sz="1200" u="none">
                <a:solidFill>
                  <a:srgbClr val="FFFFFF"/>
                </a:solidFill>
                <a:latin typeface="Calibri"/>
              </a:rPr>
              <a:t>ciprofloxacino e dexametasona colirio</a:t>
            </a:r>
            <a:br/>
            <a:r>
              <a:rPr b="false" i="false" strike="noStrike" sz="1200" u="none">
                <a:solidFill>
                  <a:srgbClr val="FFFFFF"/>
                </a:solidFill>
                <a:latin typeface="Calibri"/>
              </a:rPr>
              <a:t>cipro cheap online</a:t>
            </a:r>
            <a:br/>
            <a:r>
              <a:rPr b="false" i="false" strike="noStrike" sz="1200" u="none">
                <a:solidFill>
                  <a:srgbClr val="FFFFFF"/>
                </a:solidFill>
                <a:latin typeface="Calibri"/>
              </a:rPr>
              <a:t>kenzoflex ciprofloxacino 500 mg para que sirve</a:t>
            </a:r>
            <a:br/>
            <a:r>
              <a:rPr b="false" i="false" strike="noStrike" sz="1200" u="none">
                <a:solidFill>
                  <a:srgbClr val="FFFFFF"/>
                </a:solidFill>
                <a:latin typeface="Calibri"/>
              </a:rPr>
              <a:t>I had lower abdomen pain but went away</a:t>
            </a:r>
            <a:br/>
            <a:r>
              <a:rPr b="false" i="false" strike="noStrike" sz="1200" u="none">
                <a:solidFill>
                  <a:srgbClr val="FFFFFF"/>
                </a:solidFill>
                <a:latin typeface="Calibri"/>
              </a:rPr>
              <a:t>ciprofloxacin buy</a:t>
            </a:r>
            <a:br/>
            <a:r>
              <a:rPr b="false" i="false" strike="noStrike" sz="1200" u="none">
                <a:solidFill>
                  <a:srgbClr val="FFFFFF"/>
                </a:solidFill>
                <a:latin typeface="Calibri"/>
              </a:rPr>
              <a:t>cipro 250 mg uses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like you I am scared to take any kind of ssri..</a:t>
            </a:r>
            <a:br/>
            <a:r>
              <a:rPr b="false" i="false" strike="noStrike" sz="1200" u="none">
                <a:solidFill>
                  <a:srgbClr val="FFFFFF"/>
                </a:solidFill>
                <a:latin typeface="Calibri"/>
              </a:rPr>
              <a:t>cost of generic ciprofloxacin</a:t>
            </a:r>
            <a:br/>
            <a:r>
              <a:rPr b="false" i="false" strike="noStrike" sz="1200" u="none">
                <a:solidFill>
                  <a:srgbClr val="FFFFFF"/>
                </a:solidFill>
                <a:latin typeface="Calibri"/>
              </a:rPr>
              <a:t>cipro hc dosage</a:t>
            </a:r>
            <a:br/>
            <a:r>
              <a:rPr b="false" i="false" strike="noStrike" sz="1200" u="none">
                <a:solidFill>
                  <a:srgbClr val="FFFFFF"/>
                </a:solidFill>
                <a:latin typeface="Calibri"/>
              </a:rPr>
              <a:t>ciprofloxacin eye drops dosage dogs</a:t>
            </a:r>
            <a:br/>
            <a:r>
              <a:rPr b="false" i="false" strike="noStrike" sz="1200" u="none">
                <a:solidFill>
                  <a:srgbClr val="FFFFFF"/>
                </a:solidFill>
                <a:latin typeface="Calibri"/>
              </a:rPr>
              <a:t>cipro new company registration online</a:t>
            </a:r>
            <a:br/>
            <a:r>
              <a:rPr b="false" i="false" strike="noStrike" sz="1200" u="none">
                <a:solidFill>
                  <a:srgbClr val="FFFFFF"/>
                </a:solidFill>
                <a:latin typeface="Calibri"/>
              </a:rPr>
              <a:t>I pray the good feeling I had yesterday continues today and tomorrow, etc</a:t>
            </a:r>
            <a:br/>
            <a:r>
              <a:rPr b="false" i="false" strike="noStrike" sz="1200" u="none">
                <a:solidFill>
                  <a:srgbClr val="FFFFFF"/>
                </a:solidFill>
                <a:latin typeface="Calibri"/>
              </a:rPr>
              <a:t>buy generic ciprofloxacin</a:t>
            </a:r>
            <a:br/>
            <a:r>
              <a:rPr b="false" i="false" strike="noStrike" sz="1200" u="none">
                <a:solidFill>
                  <a:srgbClr val="FFFFFF"/>
                </a:solidFill>
                <a:latin typeface="Calibri"/>
              </a:rPr>
              <a:t>500 mg ciprofloxacin twice daily</a:t>
            </a:r>
            <a:br/>
            <a:r>
              <a:rPr b="false" i="false" strike="noStrike" sz="1200" u="none">
                <a:solidFill>
                  <a:srgbClr val="FFFFFF"/>
                </a:solidFill>
                <a:latin typeface="Calibri"/>
              </a:rPr>
              <a:t>ciprofloxacin eye drops uses</a:t>
            </a:r>
            <a:br/>
            <a:r>
              <a:rPr b="false" i="false" strike="noStrike" sz="1200" u="none">
                <a:solidFill>
                  <a:srgbClr val="FFFFFF"/>
                </a:solidFill>
                <a:latin typeface="Calibri"/>
              </a:rPr>
              <a:t>para que esta indicado el ciprofloxacino</a:t>
            </a:r>
            <a:br/>
            <a:r>
              <a:rPr b="false" i="false" strike="noStrike" sz="1200" u="none">
                <a:solidFill>
                  <a:srgbClr val="FFFFFF"/>
                </a:solidFill>
                <a:latin typeface="Calibri"/>
              </a:rPr>
              <a:t>The woman I took my classes from an older woman who has spent her entire professional and personal life steeped in essential oil knowledge for about 40 years now</a:t>
            </a:r>
            <a:br/>
            <a:r>
              <a:rPr b="false" i="false" strike="noStrike" sz="1200" u="none">
                <a:solidFill>
                  <a:srgbClr val="FFFFFF"/>
                </a:solidFill>
                <a:latin typeface="Calibri"/>
              </a:rPr>
              <a:t>ciprofloxacin hcl oral tablet 500 mg</a:t>
            </a:r>
            <a:br/>
            <a:r>
              <a:rPr b="false" i="false" strike="noStrike" sz="1200" u="none">
                <a:solidFill>
                  <a:srgbClr val="FFFFFF"/>
                </a:solidFill>
                <a:latin typeface="Calibri"/>
              </a:rPr>
              <a:t>ciprofloxacino injetavel bula pdf</a:t>
            </a:r>
            <a:br/>
            <a:r>
              <a:rPr b="false" i="false" strike="noStrike" sz="1200" u="none">
                <a:solidFill>
                  <a:srgbClr val="FFFFFF"/>
                </a:solidFill>
                <a:latin typeface="Calibri"/>
              </a:rPr>
              <a:t>Gandolfini continued to gravitate toward character actor roles, several of which will now be released posthumously</a:t>
            </a:r>
            <a:br/>
            <a:r>
              <a:rPr b="false" i="false" strike="noStrike" sz="1200" u="none">
                <a:solidFill>
                  <a:srgbClr val="FFFFFF"/>
                </a:solidFill>
                <a:latin typeface="Calibri"/>
              </a:rPr>
              <a:t>cipro hc otic swimmers ear dosage</a:t>
            </a:r>
            <a:br/>
            <a:r>
              <a:rPr b="false" i="false" strike="noStrike" sz="1200" u="none">
                <a:solidFill>
                  <a:srgbClr val="FFFFFF"/>
                </a:solidFill>
                <a:latin typeface="Calibri"/>
              </a:rPr>
              <a:t>ciprofloxacin buy online uk</a:t>
            </a:r>
            <a:br/>
            <a:r>
              <a:rPr b="false" i="false" strike="noStrike" sz="1200" u="none">
                <a:solidFill>
                  <a:srgbClr val="FFFFFF"/>
                </a:solidFill>
                <a:latin typeface="Calibri"/>
              </a:rPr>
              <a:t>The sheer number of reports implicating Zyprexa has been impressive (237 cases since 1994); 2</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take ciprofloxacin 250 mg for uti</a:t>
            </a:r>
            <a:br/>
            <a:r>
              <a:rPr b="false" i="false" strike="noStrike" sz="1200" u="none">
                <a:solidFill>
                  <a:srgbClr val="FFFFFF"/>
                </a:solidFill>
                <a:latin typeface="Calibri"/>
              </a:rPr>
              <a:t>Erythromycin is a macrolide antibiotic that is used in the treatment of staphylococcal and streptococcal infections</a:t>
            </a:r>
            <a:br/>
            <a:r>
              <a:rPr b="false" i="false" strike="noStrike" sz="1200" u="none">
                <a:solidFill>
                  <a:srgbClr val="FFFFFF"/>
                </a:solidFill>
                <a:latin typeface="Calibri"/>
              </a:rPr>
              <a:t>cipro hc otic suspension uses</a:t>
            </a:r>
            <a:br/>
            <a:r>
              <a:rPr b="false" i="false" strike="noStrike" sz="1200" u="none">
                <a:solidFill>
                  <a:srgbClr val="FFFFFF"/>
                </a:solidFill>
                <a:latin typeface="Calibri"/>
              </a:rPr>
              <a:t>ciprofloxacin eye drops during pregnancy</a:t>
            </a:r>
            <a:br/>
            <a:r>
              <a:rPr b="false" i="false" strike="noStrike" sz="1200" u="none">
                <a:solidFill>
                  <a:srgbClr val="FFFFFF"/>
                </a:solidFill>
                <a:latin typeface="Calibri"/>
              </a:rPr>
              <a:t>buy ciprodex online</a:t>
            </a:r>
            <a:br/>
            <a:r>
              <a:rPr b="false" i="false" strike="noStrike" sz="1200" u="none">
                <a:solidFill>
                  <a:srgbClr val="FFFFFF"/>
                </a:solidFill>
                <a:latin typeface="Calibri"/>
              </a:rPr>
              <a:t>ciprofloxacino para que esta indicado</a:t>
            </a:r>
            <a:br/>
            <a:r>
              <a:rPr b="false" i="false" strike="noStrike" sz="1200" u="none">
                <a:solidFill>
                  <a:srgbClr val="FFFFFF"/>
                </a:solidFill>
                <a:latin typeface="Calibri"/>
              </a:rPr>
              <a:t>cipro xl ciprofloxacin hcl</a:t>
            </a:r>
            <a:br/>
            <a:r>
              <a:rPr b="false" i="false" strike="noStrike" sz="1200" u="none">
                <a:solidFill>
                  <a:srgbClr val="FFFFFF"/>
                </a:solidFill>
                <a:latin typeface="Calibri"/>
              </a:rPr>
              <a:t>ciprofloxacin alcohol</a:t>
            </a:r>
            <a:br/>
            <a:r>
              <a:rPr b="false" i="false" strike="noStrike" sz="1200" u="none">
                <a:solidFill>
                  <a:srgbClr val="FFFFFF"/>
                </a:solidFill>
                <a:latin typeface="Calibri"/>
              </a:rPr>
              <a:t>cloridrato de ciprofloxacino posologia infec㸼o urin㢳ia</a:t>
            </a:r>
            <a:br/>
            <a:r>
              <a:rPr b="false" i="false" strike="noStrike" sz="1200" u="none">
                <a:solidFill>
                  <a:srgbClr val="FFFFFF"/>
                </a:solidFill>
                <a:latin typeface="Calibri"/>
              </a:rPr>
              <a:t>ciprofloxacin 500mg used to treat uti</a:t>
            </a:r>
            <a:br/>
            <a:r>
              <a:rPr b="false" i="false" strike="noStrike" sz="1200" u="none">
                <a:solidFill>
                  <a:srgbClr val="FFFFFF"/>
                </a:solidFill>
                <a:latin typeface="Calibri"/>
              </a:rPr>
              <a:t>ciprofloxacino mas dexametasona gotas oftalmicas</a:t>
            </a:r>
            <a:br/>
            <a:r>
              <a:rPr b="false" i="false" strike="noStrike" sz="1200" u="none">
                <a:solidFill>
                  <a:srgbClr val="FFFFFF"/>
                </a:solidFill>
                <a:latin typeface="Calibri"/>
              </a:rPr>
              <a:t>cost of ciprofloxacin 500mg</a:t>
            </a:r>
            <a:br/>
            <a:r>
              <a:rPr b="false" i="false" strike="noStrike" sz="1200" u="none">
                <a:solidFill>
                  <a:srgbClr val="FFFFFF"/>
                </a:solidFill>
                <a:latin typeface="Calibri"/>
              </a:rPr>
              <a:t>Costco pharmacy songs and albums</a:t>
            </a:r>
            <a:br/>
            <a:r>
              <a:rPr b="false" i="false" strike="noStrike" sz="1200" u="none">
                <a:solidFill>
                  <a:srgbClr val="FFFFFF"/>
                </a:solidFill>
                <a:latin typeface="Calibri"/>
              </a:rPr>
              <a:t>ciprofloxacin dosage for uti treatment</a:t>
            </a:r>
            <a:br/>
            <a:r>
              <a:rPr b="false" i="false" strike="noStrike" sz="1200" u="none">
                <a:solidFill>
                  <a:srgbClr val="FFFFFF"/>
                </a:solidFill>
                <a:latin typeface="Calibri"/>
              </a:rPr>
              <a:t>We are also not responsible for the contents of any site linked to our site</a:t>
            </a:r>
            <a:br/>
            <a:r>
              <a:rPr b="false" i="false" strike="noStrike" sz="1200" u="none">
                <a:solidFill>
                  <a:srgbClr val="FFFFFF"/>
                </a:solidFill>
                <a:latin typeface="Calibri"/>
              </a:rPr>
              <a:t>ciprofloxacino 500 mg bacproin</a:t>
            </a:r>
            <a:br/>
            <a:r>
              <a:rPr b="false" i="false" strike="noStrike" sz="1200" u="none">
                <a:solidFill>
                  <a:srgbClr val="FFFFFF"/>
                </a:solidFill>
                <a:latin typeface="Calibri"/>
              </a:rPr>
              <a:t>ciprofloxacino dexametasona pomada oftalmica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ciprofloxacin hcl</a:t>
            </a:r>
            <a:br/>
            <a:r>
              <a:rPr b="false" i="false" strike="noStrike" sz="1200" u="none">
                <a:solidFill>
                  <a:srgbClr val="FFFFFF"/>
                </a:solidFill>
                <a:latin typeface="Calibri"/>
              </a:rPr>
              <a:t>cipro online pharmacy</a:t>
            </a:r>
            <a:br/>
            <a:r>
              <a:rPr b="false" i="false" strike="noStrike" sz="1200" u="none">
                <a:solidFill>
                  <a:srgbClr val="FFFFFF"/>
                </a:solidFill>
                <a:latin typeface="Calibri"/>
              </a:rPr>
              <a:t>ciprofloxacin hcl 250 mg for dogs</a:t>
            </a:r>
            <a:br/>
            <a:r>
              <a:rPr b="false" i="false" strike="noStrike" sz="1200" u="none">
                <a:solidFill>
                  <a:srgbClr val="FFFFFF"/>
                </a:solidFill>
                <a:latin typeface="Calibri"/>
              </a:rPr>
              <a:t>As such they will occupy the receptor and keep it from binding estrogens</a:t>
            </a:r>
            <a:br/>
            <a:r>
              <a:rPr b="false" i="false" strike="noStrike" sz="1200" u="none">
                <a:solidFill>
                  <a:srgbClr val="FFFFFF"/>
                </a:solidFill>
                <a:latin typeface="Calibri"/>
              </a:rPr>
              <a:t>ciprofloxacino oftalmico ahumada</a:t>
            </a:r>
            <a:br/>
            <a:r>
              <a:rPr b="false" i="false" strike="noStrike" sz="1200" u="none">
                <a:solidFill>
                  <a:srgbClr val="FFFFFF"/>
                </a:solidFill>
                <a:latin typeface="Calibri"/>
              </a:rPr>
              <a:t>500mg ciprofloxacin for uti</a:t>
            </a:r>
            <a:br/>
            <a:r>
              <a:rPr b="false" i="false" strike="noStrike" sz="1200" u="none">
                <a:solidFill>
                  <a:srgbClr val="FFFFFF"/>
                </a:solidFill>
                <a:latin typeface="Calibri"/>
              </a:rPr>
              <a:t>I spend alot of energy trying to keep a lid on my anger so I&amp;#039;m biting the inside of my lips constantly</a:t>
            </a:r>
            <a:br/>
            <a:r>
              <a:rPr b="false" i="false" strike="noStrike" sz="1200" u="none">
                <a:solidFill>
                  <a:srgbClr val="FFFFFF"/>
                </a:solidFill>
                <a:latin typeface="Calibri"/>
              </a:rPr>
              <a:t>para que es bueno el ciprofloxacino de 500mg</a:t>
            </a:r>
            <a:br/>
            <a:r>
              <a:rPr b="false" i="false" strike="noStrike" sz="1200" u="none">
                <a:solidFill>
                  <a:srgbClr val="FFFFFF"/>
                </a:solidFill>
                <a:latin typeface="Calibri"/>
              </a:rPr>
              <a:t>ciprofloxacin 500 mg good for uti</a:t>
            </a:r>
            <a:br/>
            <a:r>
              <a:rPr b="false" i="false" strike="noStrike" sz="1200" u="none">
                <a:solidFill>
                  <a:srgbClr val="FFFFFF"/>
                </a:solidFill>
                <a:latin typeface="Calibri"/>
              </a:rPr>
              <a:t>urinary tract infection treatment ciprofloxacin dosage</a:t>
            </a:r>
            <a:br/>
            <a:r>
              <a:rPr b="false" i="false" strike="noStrike" sz="1200" u="none">
                <a:solidFill>
                  <a:srgbClr val="FFFFFF"/>
                </a:solidFill>
                <a:latin typeface="Calibri"/>
              </a:rPr>
              <a:t>ciprofloxacin dosage for uti in adults</a:t>
            </a:r>
            <a:br/>
            <a:r>
              <a:rPr b="false" i="false" strike="noStrike" sz="1200" u="none">
                <a:solidFill>
                  <a:srgbClr val="FFFFFF"/>
                </a:solidFill>
                <a:latin typeface="Calibri"/>
              </a:rPr>
              <a:t>ciprofloxacino cinfa 500 mg para que sirve</a:t>
            </a:r>
            <a:br/>
            <a:r>
              <a:rPr b="false" i="false" strike="noStrike" sz="1200" u="none">
                <a:solidFill>
                  <a:srgbClr val="FFFFFF"/>
                </a:solidFill>
                <a:latin typeface="Calibri"/>
              </a:rPr>
              <a:t>ciprofloxacin hcl equivalent to ciprofloxacin</a:t>
            </a:r>
            <a:br/>
            <a:r>
              <a:rPr b="false" i="false" strike="noStrike" sz="1200" u="none">
                <a:solidFill>
                  <a:srgbClr val="FFFFFF"/>
                </a:solidFill>
                <a:latin typeface="Calibri"/>
              </a:rPr>
              <a:t>ciprofloxacin 250mg</a:t>
            </a:r>
            <a:br/>
            <a:r>
              <a:rPr b="false" i="false" strike="noStrike" sz="1200" u="none">
                <a:solidFill>
                  <a:srgbClr val="FFFFFF"/>
                </a:solidFill>
                <a:latin typeface="Calibri"/>
              </a:rPr>
              <a:t>Of the other 20%, most become pregnant within two years of trying</a:t>
            </a:r>
            <a:br/>
            <a:r>
              <a:rPr b="false" i="false" strike="noStrike" sz="1200" u="none">
                <a:solidFill>
                  <a:srgbClr val="FFFFFF"/>
                </a:solidFill>
                <a:latin typeface="Calibri"/>
              </a:rPr>
              <a:t>price of ciprodex otic</a:t>
            </a:r>
            <a:br/>
            <a:r>
              <a:rPr b="false" i="false" strike="noStrike" sz="1200" u="none">
                <a:solidFill>
                  <a:srgbClr val="FFFFFF"/>
                </a:solidFill>
                <a:latin typeface="Calibri"/>
              </a:rPr>
              <a:t>para que es ciprofloxacino tabletas 250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Just on-line bank things out ..</a:t>
            </a:r>
            <a:br/>
            <a:r>
              <a:rPr b="false" i="false" strike="noStrike" sz="1200" u="none">
                <a:solidFill>
                  <a:srgbClr val="FFFFFF"/>
                </a:solidFill>
                <a:latin typeface="Calibri"/>
              </a:rPr>
              <a:t>ciprofloxacin 500mg tab dosage</a:t>
            </a:r>
            <a:br/>
            <a:r>
              <a:rPr b="false" i="false" strike="noStrike" sz="1200" u="none">
                <a:solidFill>
                  <a:srgbClr val="FFFFFF"/>
                </a:solidFill>
                <a:latin typeface="Calibri"/>
              </a:rPr>
              <a:t>For more information, ask your healthcare provider or pharmacist for advice about side effects</a:t>
            </a:r>
            <a:br/>
            <a:r>
              <a:rPr b="false" i="false" strike="noStrike" sz="1200" u="none">
                <a:solidFill>
                  <a:srgbClr val="FFFFFF"/>
                </a:solidFill>
                <a:latin typeface="Calibri"/>
              </a:rPr>
              <a:t>ciprofloxacin genericon 500 mg filmtabletten</a:t>
            </a:r>
            <a:br/>
            <a:r>
              <a:rPr b="false" i="false" strike="noStrike" sz="1200" u="none">
                <a:solidFill>
                  <a:srgbClr val="FFFFFF"/>
                </a:solidFill>
                <a:latin typeface="Calibri"/>
              </a:rPr>
              <a:t>what is ciprofloxacin hcl 250 mg used for</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cipro online canada</a:t>
            </a:r>
            <a:br/>
            <a:r>
              <a:rPr b="false" i="false" strike="noStrike" sz="1200" u="none">
                <a:solidFill>
                  <a:srgbClr val="FFFFFF"/>
                </a:solidFill>
                <a:latin typeface="Calibri"/>
              </a:rPr>
              <a:t>cipro online registration</a:t>
            </a:r>
            <a:br/>
            <a:r>
              <a:rPr b="false" i="false" strike="noStrike" sz="1200" u="none">
                <a:solidFill>
                  <a:srgbClr val="FFFFFF"/>
                </a:solidFill>
                <a:latin typeface="Calibri"/>
              </a:rPr>
              <a:t>Then the parents find out and it becomes a media circus</a:t>
            </a:r>
            <a:br/>
            <a:r>
              <a:rPr b="false" i="false" strike="noStrike" sz="1200" u="none">
                <a:solidFill>
                  <a:srgbClr val="FFFFFF"/>
                </a:solidFill>
                <a:latin typeface="Calibri"/>
              </a:rPr>
              <a:t>ciprofloxacino tabletas 1g</a:t>
            </a:r>
            <a:br/>
            <a:r>
              <a:rPr b="false" i="false" strike="noStrike" sz="1200" u="none">
                <a:solidFill>
                  <a:srgbClr val="FFFFFF"/>
                </a:solidFill>
                <a:latin typeface="Calibri"/>
              </a:rPr>
              <a:t>Which means you shouldn''t take any supplements which contain vit a, while dealing with your treatment</a:t>
            </a:r>
            <a:br/>
            <a:r>
              <a:rPr b="false" i="false" strike="noStrike" sz="1200" u="none">
                <a:solidFill>
                  <a:srgbClr val="FFFFFF"/>
                </a:solidFill>
                <a:latin typeface="Calibri"/>
              </a:rPr>
              <a:t>ciprofloxacin eye drops for pink eye</a:t>
            </a:r>
            <a:br/>
            <a:r>
              <a:rPr b="false" i="false" strike="noStrike" sz="1200" u="none">
                <a:solidFill>
                  <a:srgbClr val="FFFFFF"/>
                </a:solidFill>
                <a:latin typeface="Calibri"/>
              </a:rPr>
              <a:t>buy cipro xr online</a:t>
            </a:r>
            <a:br/>
            <a:r>
              <a:rPr b="false" i="false" strike="noStrike" sz="1200" u="none">
                <a:solidFill>
                  <a:srgbClr val="FFFFFF"/>
                </a:solidFill>
                <a:latin typeface="Calibri"/>
              </a:rPr>
              <a:t>Zuvor sollte das Gesicht grndlich gereinigt und abgetrocknet werden.</a:t>
            </a:r>
            <a:br/>
            <a:r>
              <a:rPr b="false" i="false" strike="noStrike" sz="1200" u="none">
                <a:solidFill>
                  <a:srgbClr val="FFFFFF"/>
                </a:solidFill>
                <a:latin typeface="Calibri"/>
              </a:rPr>
              <a:t>ciprofloxacin tinidazole tablets dosage</a:t>
            </a:r>
            <a:br/>
            <a:r>
              <a:rPr b="false" i="false" strike="noStrike" sz="1200" u="none">
                <a:solidFill>
                  <a:srgbClr val="FFFFFF"/>
                </a:solidFill>
                <a:latin typeface="Calibri"/>
              </a:rPr>
              <a:t>how much does cipro cost at walgreens</a:t>
            </a:r>
            <a:br/>
            <a:r>
              <a:rPr b="false" i="false" strike="noStrike" sz="1200" u="none">
                <a:solidFill>
                  <a:srgbClr val="FFFFFF"/>
                </a:solidFill>
                <a:latin typeface="Calibri"/>
              </a:rPr>
              <a:t>la sante ciprofloxacino 500 mg para que sirve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ciprofloxacino 500 mg dosis</a:t>
            </a:r>
            <a:br/>
            <a:r>
              <a:rPr b="false" i="false" strike="noStrike" sz="1200" u="none">
                <a:solidFill>
                  <a:srgbClr val="FFFFFF"/>
                </a:solidFill>
                <a:latin typeface="Calibri"/>
              </a:rPr>
              <a:t>Patients of all ages who are started on antidepressant therapy should be observed closely for negative changes in behavior.</a:t>
            </a:r>
            <a:br/>
            <a:r>
              <a:rPr b="false" i="false" strike="noStrike" sz="1200" u="none">
                <a:solidFill>
                  <a:srgbClr val="FFFFFF"/>
                </a:solidFill>
                <a:latin typeface="Calibri"/>
              </a:rPr>
              <a:t>buy ciprofloxacin 500 mg online</a:t>
            </a:r>
            <a:br/>
            <a:r>
              <a:rPr b="false" i="false" strike="noStrike" sz="1200" u="none">
                <a:solidFill>
                  <a:srgbClr val="FFFFFF"/>
                </a:solidFill>
                <a:latin typeface="Calibri"/>
              </a:rPr>
              <a:t>does cipro hc otic expired</a:t>
            </a:r>
            <a:br/>
            <a:r>
              <a:rPr b="false" i="false" strike="noStrike" sz="1200" u="none">
                <a:solidFill>
                  <a:srgbClr val="FFFFFF"/>
                </a:solidFill>
                <a:latin typeface="Calibri"/>
              </a:rPr>
              <a:t>ciprofloxacin hcl 250 mg tab para que sirve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2015-12-20T01:16:42+04:00</dcterms:created>
  <dcterms:modified xsi:type="dcterms:W3CDTF">2015-12-20T01:16:42+04:00</dcterms:modified>
  <dc:title>Buy Generic Ciprofloxacin - Ciprofloxacino Injetavel Bula Pdf</dc:title>
  <dc:description>Ciprofloxacin eye drops price, el medicamento ciprofloxacino para que es, ciprofloxacino mas dexametasona oftalmico, para que sirve el ciprofloxacino de 1g, order ciprofloxacin online, ciprofloxacino para que esta indicado, ciprofloxacin alcohol</dc:description>
  <dc:subject>Buy Generic Ciprofloxacin - Ciprofloxacino Injetavel Bula Pdf</dc:subject>
  <cp:keywords>harga baquinor forte ciprofloxacin 500mg, what is ciprofloxacin hcl, can cipro cause costochondritis, buy cheap cipro online, cipro ciprofloxacin, ciprofloxacino e dexametasona colirio, cipro 250 mg uses, ciprofloxacin eye drops dosage dogs, ciprofloxacin alcohol, ciprofloxacin hcl 250 mg for dogs</cp:keywords>
  <cp:category/>
</cp:coreProperties>
</file>