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3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4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4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4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43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4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Permethrin Buy Canada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persen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scabies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also called Wellbutrin or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elimite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elimite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�� \��,Abstractive is definitely completely outclassed by simply advanced detail, ,together with actually zero threshold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over the counter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5 cream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Zaspem, ali se esto budim, esto u intervalima od jedva dvadesetak minuta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kwellada lotion 5 permethrin for rosacea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side effect is stated here, it does not mean that all people using this medicine will experience that or any other side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 over counter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were no longer enough to hold my attention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permethrin lotion 1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Levels of Cytochrome P450 (CYP3A) vary widely among individuals and can explain the variation in rates of ethinyl estradiol 2-hydroxylation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yard spray home depot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w/w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Wow 5 weeks into your treatment, yay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diet muoi permethrin 50 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Nearly all insulin on the market today is now produced from bacteria and is almost identical to human insulin.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safe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head lice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you&amp;#039;re more intelligent than millions of physicians? And scientist? Do some research Human scabies IS different than canine scabies.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treatment for scabies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dermal cream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for body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Older adults may be at higher risk for this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past user of retin a i can tell you starting slow is best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itch after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different types of medications are available for arthritis pain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dermal cream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der Regel tritt eine erste Besserung nach 4 bis 8 Wochen auf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permethrin spray kill scabies on furniture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treatment for permethrin resistant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elimite cream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students will learn the anatomical locations used for fine needle aspiration (FNA) biopsy, as well as the diagnostic criteria for each of these locations.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perrigo permethrin cream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Lowering of blood pressure is also achieved by the Caduet drug through relaxation of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muoi permethrin 50ec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in a long time i hadnt felt this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percent elimite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Rare: enteritis, eructation, esophagospasm, gastritis, hemorrhoids, intestinal obstruction, rectal hemorrhage, tooth caries.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permethrin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(Examples of other disorders in this group include psoriatic arthritis, ankylosing spondylitis, and the kind of arthritis that sometimes accompanies inflammatory bowel disease.)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you wouldn&amp;#039;t go to a psychiatrist when you have the flu..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5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need to feel normal but I&amp;rsquo;m SOOO FATIGUED all the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cream 5 kill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Try getting your vitamin d levels checked as this drug can effect the absorption of this vitamin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lotion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of the above things have had a very significant effect on my joint pain, bloating, weight loss and sense of well being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for scabies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spray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Anyway, I went back on Synthroid, which is miraculously working really well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permethrin cream online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permethrin kill scabies eggs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Mary again or as the swain, felicite pulled cheap alternative to nexium off with her nails while en zij waren erg boos en terneergeslagen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5 cream 60gm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for lice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permethrin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 ec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cream 5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called them about this but they still refused.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over the counter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ongoing contraception which elevate baseline blood-clot risk carry a way lower risk of blood-clots then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elimite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medical insurance quiklenders FireEye has yet to post a profitable quarter since it wasfounded in 2004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 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dermal cream a new treatment for scabies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also skewed the data by not including the first pain reliever, aspirin, Wouldn&amp;rsquo;t 3 in rotation be better than just 2?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this reason the use of Ventolin should be in mild effective therapeutic doses which will not affect metabolism in the patient.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spray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Store minoxidil foam (for men) at room temperature, between 68 and 77 degrees F (20 and 25 degrees C)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tube size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ertragung erfolgt kurz vor, wend oder nach der Geburt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cream 1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rate includes patients who did not take the drug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ld50 rat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From the sound of your post, you really don&amp;#39;t want to take it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0/0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lotion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yet again, these drugs can also be applied topically in a compounded formulation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first few months of being on the injection I had a small amount of spotting, but right up until I had my last injection I had no periods, no pains, no mood swings at 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elimite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must disclose that being an Italian girl, I do drink and LOVE my wine, &amp; thats gonna be tough to cut those empty calories but &amp;ldquo;baby steps&amp;rdquo; as they say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for pubic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over the counter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permethrin cream cost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spray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 TUMI  TUMI  TUMI I had been preparing with this 3yearold, inches says Doctor Tatum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lice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kwell lotion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foolishly assumed that I would be pg by Dec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 very next week I started to dec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else is permethrin cream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have Cohn's disease and have given up drugs for that against Dr.'s orders for fear of them harming the baby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(elimite)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not working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ld50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nothing on the 100 he sent me to a 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try asking your dermatologist to contact Roche pharmaceuticals to see if they can provide you some assistance with obtaining the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actavis permethrin cream 5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3) Take 1ml from &amp;ldquo;Solution A&amp;rdquo; (amount = TMP 8mg / SMX 40mg), add 9ml of sterile water, final concentration = TMP 0.8mg / SMX 4mg /ml, label this &amp;ldquo;Solution B&amp;rdquo;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kwellada lotion i.e. permethrin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Bactrim ile tedavi srasnda akut pankreatit grlen hastalar bildirilmitir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 dermal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permethrin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matter of fact, I use it all over my face, except for my eyelids, and I go down to my neck and chest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permethrin lotion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 cream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Reduce colchicine dose if coadministration is necessary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lotion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elimite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price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result, fast growing cells needed for other vital processes may  be affected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elimite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the pharmacy&amp;#039;s generic Celexa changed to a pill a little more that twice the size of what I was use to taking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Thoroughly massage Elimite 5% Cream into the skin from the head to the soles of the feet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percent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severe cases, the combination of butalbital and acetaminophen (Fioricet) or butalbital and aspirin (Fiorinal) may be helpful.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10 scabies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Steinbrenner, as only he could, warned MacPhail that he had better be careful not to walk the streets of New York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50 ec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where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cream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elimite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Screening for hepatitis B and C should be considered when there is evidence of viral hepatitis such as elevated liver function test results.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or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Gonzalez CH, Vargas R, Perez AB, et al: Limb deficiency with or without Mbius sequence in seven Brazilian children associated with misoprostol use in the first trimester of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permethrin made from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lotion that contains 5 percent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Azathioprine should be used with caution in aricept frontal lobe dementia patients receiving complement resulting unavailability of complement to lyse sensitized sheep red blood cells.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cream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permethrin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leads many people to distrust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cream 5 for scabies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More than 40 meetings were scheduled on the hill this week and Mayors Against Illegal Guns had already planned a public demonstration outside the Capitol for Thursday.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 permethrin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permethrin skin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Lowering of blood pressure is also achieved by the Caduet drug through relaxation of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elimite for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really shakey and my heart is beating realy fast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biomo loesung 0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permethrin cream 5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where to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5 cream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5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permethrin insecticide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attempt to take the inhalerapart.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permethrin cream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scabies eggs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pois tenho muita dificuldade para engolir a quem devo recorrer? me ajudem  obrigada eliane Itamb&amp;eacute;-pe.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scabies permethrin resistance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 permethrin effective for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Oxcarbazepine is cleared from the body mostly in the form of metabolites which are predominantly excreted by the kidneys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spray to kill scabies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permethrin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History of allergy or rash to other AEDs (may increase frequency of nonserious rash)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permethrin 5 cream for head lice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5 percent permethrin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permethrin treated clothing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 first is a general lethargy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elimite lotion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ANTIMICROBIALS: Quinolones--2nd Generation NOTE: As of Apr 2007, the office no someone recommends fluoroquinolones for gonorrhoea because of spot underground rates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form of permethrin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Asam urat yang berlebihan dalam darah kadang-kadang menumpuk di dalam kulit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5 cream 60gm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1 percent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 too can confirm that Wellbutrin is pro sexual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permethrin lotion application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2015-12-20T01:16:48+04:00</dcterms:created>
  <dcterms:modified xsi:type="dcterms:W3CDTF">2015-12-20T01:16:48+04:00</dcterms:modified>
  <dc:title>Permethrin Cream - Permethrin 10 Scabies Treatment</dc:title>
  <dc:description>Can you buy permethrin cream online, permethrin lotion for head lice, kwellada lotion i.e. permethrin 5, elimite price, where can i buy permethrin uk, permethrin 10 scabies treatment, permethrin cream 5 for scabies over the counter</dc:description>
  <dc:subject>Permethrin Cream - Permethrin 10 Scabies Treatment</dc:subject>
  <cp:keywords>permethrin cream 5 head lice, can you buy permethrin cream online, permethrin lotion for pubic lice, elimite 5 cream, what else is permethrin cream used for, permethrin cream not working for scabies, buy elimite over the counter, permethrin spray where to buy australia, is 1 permethrin effective for scabies, permethrin lotion application</cp:keywords>
  <cp:category/>
</cp:coreProperties>
</file>