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6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7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Otc Prilosec Strength</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coupon 2013</a:t>
            </a:r>
            <a:br/>
            <a:r>
              <a:rPr b="false" i="false" strike="noStrike" sz="1200" u="none">
                <a:solidFill>
                  <a:srgbClr val="FFFFFF"/>
                </a:solidFill>
                <a:latin typeface="Calibri"/>
              </a:rPr>
              <a:t>cheapest generic prilosec</a:t>
            </a:r>
            <a:br/>
            <a:r>
              <a:rPr b="false" i="false" strike="noStrike" sz="1200" u="none">
                <a:solidFill>
                  <a:srgbClr val="FFFFFF"/>
                </a:solidFill>
                <a:latin typeface="Calibri"/>
              </a:rPr>
              <a:t>prilosec price</a:t>
            </a:r>
            <a:br/>
            <a:r>
              <a:rPr b="false" i="false" strike="noStrike" sz="1200" u="none">
                <a:solidFill>
                  <a:srgbClr val="FFFFFF"/>
                </a:solidFill>
                <a:latin typeface="Calibri"/>
              </a:rPr>
              <a:t>$25 coupon for prilosec</a:t>
            </a:r>
            <a:br/>
            <a:r>
              <a:rPr b="false" i="false" strike="noStrike" sz="1200" u="none">
                <a:solidFill>
                  <a:srgbClr val="FFFFFF"/>
                </a:solidFill>
                <a:latin typeface="Calibri"/>
              </a:rPr>
              <a:t>omeprazole buy</a:t>
            </a:r>
            <a:br/>
            <a:r>
              <a:rPr b="false" i="false" strike="noStrike" sz="1200" u="none">
                <a:solidFill>
                  <a:srgbClr val="FFFFFF"/>
                </a:solidFill>
                <a:latin typeface="Calibri"/>
              </a:rPr>
              <a:t>prilosec bunco online</a:t>
            </a:r>
            <a:br/>
            <a:r>
              <a:rPr b="false" i="false" strike="noStrike" sz="1200" u="none">
                <a:solidFill>
                  <a:srgbClr val="FFFFFF"/>
                </a:solidFill>
                <a:latin typeface="Calibri"/>
              </a:rPr>
              <a:t>omeprazole 40 mg capsules generic prilosec</a:t>
            </a:r>
            <a:br/>
            <a:r>
              <a:rPr b="false" i="false" strike="noStrike" sz="1200" u="none">
                <a:solidFill>
                  <a:srgbClr val="FFFFFF"/>
                </a:solidFill>
                <a:latin typeface="Calibri"/>
              </a:rPr>
              <a:t>prilosec otc 20.6 mg</a:t>
            </a:r>
            <a:br/>
            <a:r>
              <a:rPr b="false" i="false" strike="noStrike" sz="1200" u="none">
                <a:solidFill>
                  <a:srgbClr val="FFFFFF"/>
                </a:solidFill>
                <a:latin typeface="Calibri"/>
              </a:rPr>
              <a:t>printable coupons for prilosec</a:t>
            </a:r>
            <a:br/>
            <a:r>
              <a:rPr b="false" i="false" strike="noStrike" sz="1200" u="none">
                <a:solidFill>
                  <a:srgbClr val="FFFFFF"/>
                </a:solidFill>
                <a:latin typeface="Calibri"/>
              </a:rPr>
              <a:t>what is omeprazole 20 mg cpdr</a:t>
            </a:r>
            <a:br/>
            <a:r>
              <a:rPr b="false" i="false" strike="noStrike" sz="1200" u="none">
                <a:solidFill>
                  <a:srgbClr val="FFFFFF"/>
                </a:solidFill>
                <a:latin typeface="Calibri"/>
              </a:rPr>
              <a:t>prilosec printable coupon 2012</a:t>
            </a:r>
            <a:br/>
            <a:r>
              <a:rPr b="false" i="false" strike="noStrike" sz="1200" u="none">
                <a:solidFill>
                  <a:srgbClr val="FFFFFF"/>
                </a:solidFill>
                <a:latin typeface="Calibri"/>
              </a:rPr>
              <a:t>omeprazole purchase discount</a:t>
            </a:r>
            <a:br/>
            <a:r>
              <a:rPr b="false" i="false" strike="noStrike" sz="1200" u="none">
                <a:solidFill>
                  <a:srgbClr val="FFFFFF"/>
                </a:solidFill>
                <a:latin typeface="Calibri"/>
              </a:rPr>
              <a:t>printable coupon for prilosec otc</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otc kroger</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prilosec 10mg capsules</a:t>
            </a:r>
            <a:br/>
            <a:r>
              <a:rPr b="false" i="false" strike="noStrike" sz="1200" u="none">
                <a:solidFill>
                  <a:srgbClr val="FFFFFF"/>
                </a:solidFill>
                <a:latin typeface="Calibri"/>
              </a:rPr>
              <a:t>prilosec otc dosage for adults</a:t>
            </a:r>
            <a:br/>
            <a:r>
              <a:rPr b="false" i="false" strike="noStrike" sz="1200" u="none">
                <a:solidFill>
                  <a:srgbClr val="FFFFFF"/>
                </a:solidFill>
                <a:latin typeface="Calibri"/>
              </a:rPr>
              <a:t>otc omeprazole uk</a:t>
            </a:r>
            <a:br/>
            <a:r>
              <a:rPr b="false" i="false" strike="noStrike" sz="1200" u="none">
                <a:solidFill>
                  <a:srgbClr val="FFFFFF"/>
                </a:solidFill>
                <a:latin typeface="Calibri"/>
              </a:rPr>
              <a:t>omeprazole 40 mg en espanol</a:t>
            </a:r>
            <a:br/>
            <a:r>
              <a:rPr b="false" i="false" strike="noStrike" sz="1200" u="none">
                <a:solidFill>
                  <a:srgbClr val="FFFFFF"/>
                </a:solidFill>
                <a:latin typeface="Calibri"/>
              </a:rPr>
              <a:t>printable prilosec coupons 2012</a:t>
            </a:r>
            <a:br/>
            <a:r>
              <a:rPr b="false" i="false" strike="noStrike" sz="1200" u="none">
                <a:solidFill>
                  <a:srgbClr val="FFFFFF"/>
                </a:solidFill>
                <a:latin typeface="Calibri"/>
              </a:rPr>
              <a:t>price of omeprazole 40 mg at walmart</a:t>
            </a:r>
            <a:br/>
            <a:r>
              <a:rPr b="false" i="false" strike="noStrike" sz="1200" u="none">
                <a:solidFill>
                  <a:srgbClr val="FFFFFF"/>
                </a:solidFill>
                <a:latin typeface="Calibri"/>
              </a:rPr>
              <a:t>I'm on 20mg now and still have my bad days</a:t>
            </a:r>
            <a:br/>
            <a:r>
              <a:rPr b="false" i="false" strike="noStrike" sz="1200" u="none">
                <a:solidFill>
                  <a:srgbClr val="FFFFFF"/>
                </a:solidFill>
                <a:latin typeface="Calibri"/>
              </a:rPr>
              <a:t>omeprazole cheap online</a:t>
            </a:r>
            <a:br/>
            <a:r>
              <a:rPr b="false" i="false" strike="noStrike" sz="1200" u="none">
                <a:solidFill>
                  <a:srgbClr val="FFFFFF"/>
                </a:solidFill>
                <a:latin typeface="Calibri"/>
              </a:rPr>
              <a:t>omeprazole pregnancy drug class</a:t>
            </a:r>
            <a:br/>
            <a:r>
              <a:rPr b="false" i="false" strike="noStrike" sz="1200" u="none">
                <a:solidFill>
                  <a:srgbClr val="FFFFFF"/>
                </a:solidFill>
                <a:latin typeface="Calibri"/>
              </a:rPr>
              <a:t>Now I feel like I have a heat rash all the time</a:t>
            </a:r>
            <a:br/>
            <a:r>
              <a:rPr b="false" i="false" strike="noStrike" sz="1200" u="none">
                <a:solidFill>
                  <a:srgbClr val="FFFFFF"/>
                </a:solidFill>
                <a:latin typeface="Calibri"/>
              </a:rPr>
              <a:t>prilosec coupons march 2014</a:t>
            </a:r>
            <a:br/>
            <a:r>
              <a:rPr b="false" i="false" strike="noStrike" sz="1200" u="none">
                <a:solidFill>
                  <a:srgbClr val="FFFFFF"/>
                </a:solidFill>
                <a:latin typeface="Calibri"/>
              </a:rPr>
              <a:t>where can i buy prilosec in canada</a:t>
            </a:r>
            <a:br/>
            <a:r>
              <a:rPr b="false" i="false" strike="noStrike" sz="1200" u="none">
                <a:solidFill>
                  <a:srgbClr val="FFFFFF"/>
                </a:solidFill>
                <a:latin typeface="Calibri"/>
              </a:rPr>
              <a:t>omeprazole 40 mg price walmart</a:t>
            </a:r>
            <a:br/>
            <a:r>
              <a:rPr b="false" i="false" strike="noStrike" sz="1200" u="none">
                <a:solidFill>
                  <a:srgbClr val="FFFFFF"/>
                </a:solidFill>
                <a:latin typeface="Calibri"/>
              </a:rPr>
              <a:t>discount coupon for prilosec</a:t>
            </a:r>
            <a:br/>
            <a:r>
              <a:rPr b="false" i="false" strike="noStrike" sz="1200" u="none">
                <a:solidFill>
                  <a:srgbClr val="FFFFFF"/>
                </a:solidFill>
                <a:latin typeface="Calibri"/>
              </a:rPr>
              <a:t>is omeprazole dr the same as prilosec otc</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prilosec in canada</a:t>
            </a:r>
            <a:br/>
            <a:r>
              <a:rPr b="false" i="false" strike="noStrike" sz="1200" u="none">
                <a:solidFill>
                  <a:srgbClr val="FFFFFF"/>
                </a:solidFill>
                <a:latin typeface="Calibri"/>
              </a:rPr>
              <a:t>The particular drug Keflex worked well better than placebo</a:t>
            </a:r>
            <a:br/>
            <a:r>
              <a:rPr b="false" i="false" strike="noStrike" sz="1200" u="none">
                <a:solidFill>
                  <a:srgbClr val="FFFFFF"/>
                </a:solidFill>
                <a:latin typeface="Calibri"/>
              </a:rPr>
              <a:t>omeprazole drug test false positive</a:t>
            </a:r>
            <a:br/>
            <a:r>
              <a:rPr b="false" i="false" strike="noStrike" sz="1200" u="none">
                <a:solidFill>
                  <a:srgbClr val="FFFFFF"/>
                </a:solidFill>
                <a:latin typeface="Calibri"/>
              </a:rPr>
              <a:t>omeprazole price</a:t>
            </a:r>
            <a:br/>
            <a:r>
              <a:rPr b="false" i="false" strike="noStrike" sz="1200" u="none">
                <a:solidFill>
                  <a:srgbClr val="FFFFFF"/>
                </a:solidFill>
                <a:latin typeface="Calibri"/>
              </a:rPr>
              <a:t>omeprazole online india</a:t>
            </a:r>
            <a:br/>
            <a:r>
              <a:rPr b="false" i="false" strike="noStrike" sz="1200" u="none">
                <a:solidFill>
                  <a:srgbClr val="FFFFFF"/>
                </a:solidFill>
                <a:latin typeface="Calibri"/>
              </a:rPr>
              <a:t>is prilosec otc okay during pregnancy</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prilosec coupons 2013</a:t>
            </a:r>
            <a:br/>
            <a:r>
              <a:rPr b="false" i="false" strike="noStrike" sz="1200" u="none">
                <a:solidFill>
                  <a:srgbClr val="FFFFFF"/>
                </a:solidFill>
                <a:latin typeface="Calibri"/>
              </a:rPr>
              <a:t>omeprazole dr 40 mg cap</a:t>
            </a:r>
            <a:br/>
            <a:r>
              <a:rPr b="false" i="false" strike="noStrike" sz="1200" u="none">
                <a:solidFill>
                  <a:srgbClr val="FFFFFF"/>
                </a:solidFill>
                <a:latin typeface="Calibri"/>
              </a:rPr>
              <a:t>Ensure that you use a special dose measuring spoon&amp;mdash;not a kitchen spoon or other measuring device&amp;mdash;which your pharmacist will provide.</a:t>
            </a:r>
            <a:br/>
            <a:r>
              <a:rPr b="false" i="false" strike="noStrike" sz="1200" u="none">
                <a:solidFill>
                  <a:srgbClr val="FFFFFF"/>
                </a:solidFill>
                <a:latin typeface="Calibri"/>
              </a:rPr>
              <a:t>order omeprazole</a:t>
            </a:r>
            <a:br/>
            <a:r>
              <a:rPr b="false" i="false" strike="noStrike" sz="1200" u="none">
                <a:solidFill>
                  <a:srgbClr val="FFFFFF"/>
                </a:solidFill>
                <a:latin typeface="Calibri"/>
              </a:rPr>
              <a:t>average cost of prilosec otc</a:t>
            </a:r>
            <a:br/>
            <a:r>
              <a:rPr b="false" i="false" strike="noStrike" sz="1200" u="none">
                <a:solidFill>
                  <a:srgbClr val="FFFFFF"/>
                </a:solidFill>
                <a:latin typeface="Calibri"/>
              </a:rPr>
              <a:t>Depressed patients, usually those with bipolar disorder, may experience a switch from depression to mania or hypomania</a:t>
            </a:r>
            <a:br/>
            <a:r>
              <a:rPr b="false" i="false" strike="noStrike" sz="1200" u="none">
                <a:solidFill>
                  <a:srgbClr val="FFFFFF"/>
                </a:solidFill>
                <a:latin typeface="Calibri"/>
              </a:rPr>
              <a:t>what is the medication omeprazole dr used for</a:t>
            </a:r>
            <a:br/>
            <a:r>
              <a:rPr b="false" i="false" strike="noStrike" sz="1200" u="none">
                <a:solidFill>
                  <a:srgbClr val="FFFFFF"/>
                </a:solidFill>
                <a:latin typeface="Calibri"/>
              </a:rPr>
              <a:t>prilosec coupon walgreens</a:t>
            </a:r>
            <a:br/>
            <a:r>
              <a:rPr b="false" i="false" strike="noStrike" sz="1200" u="none">
                <a:solidFill>
                  <a:srgbClr val="FFFFFF"/>
                </a:solidFill>
                <a:latin typeface="Calibri"/>
              </a:rPr>
              <a:t>prilosec price comparison</a:t>
            </a:r>
            <a:br/>
            <a:r>
              <a:rPr b="false" i="false" strike="noStrike" sz="1200" u="none">
                <a:solidFill>
                  <a:srgbClr val="FFFFFF"/>
                </a:solidFill>
                <a:latin typeface="Calibri"/>
              </a:rPr>
              <a:t>omeprazole 40 mg how to take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prilosec 20.6 mg twice a day</a:t>
            </a:r>
            <a:br/>
            <a:r>
              <a:rPr b="false" i="false" strike="noStrike" sz="1200" u="none">
                <a:solidFill>
                  <a:srgbClr val="FFFFFF"/>
                </a:solidFill>
                <a:latin typeface="Calibri"/>
              </a:rPr>
              <a:t>where can i buy omeprazole over the counter</a:t>
            </a:r>
            <a:br/>
            <a:r>
              <a:rPr b="false" i="false" strike="noStrike" sz="1200" u="none">
                <a:solidFill>
                  <a:srgbClr val="FFFFFF"/>
                </a:solidFill>
                <a:latin typeface="Calibri"/>
              </a:rPr>
              <a:t>Reviews of adapalene is important before purchase of adapalene cream 0.3 and 0.1 strength</a:t>
            </a:r>
            <a:br/>
            <a:r>
              <a:rPr b="false" i="false" strike="noStrike" sz="1200" u="none">
                <a:solidFill>
                  <a:srgbClr val="FFFFFF"/>
                </a:solidFill>
                <a:latin typeface="Calibri"/>
              </a:rPr>
              <a:t>where can i buy prilosec in the uk</a:t>
            </a:r>
            <a:br/>
            <a:r>
              <a:rPr b="false" i="false" strike="noStrike" sz="1200" u="none">
                <a:solidFill>
                  <a:srgbClr val="FFFFFF"/>
                </a:solidFill>
                <a:latin typeface="Calibri"/>
              </a:rPr>
              <a:t>prilosec 10 mg</a:t>
            </a:r>
            <a:br/>
            <a:r>
              <a:rPr b="false" i="false" strike="noStrike" sz="1200" u="none">
                <a:solidFill>
                  <a:srgbClr val="FFFFFF"/>
                </a:solidFill>
                <a:latin typeface="Calibri"/>
              </a:rPr>
              <a:t>prilosec 20 mg</a:t>
            </a:r>
            <a:br/>
            <a:r>
              <a:rPr b="false" i="false" strike="noStrike" sz="1200" u="none">
                <a:solidFill>
                  <a:srgbClr val="FFFFFF"/>
                </a:solidFill>
                <a:latin typeface="Calibri"/>
              </a:rPr>
              <a:t>omeprazole dr 40 mg capsule mylan</a:t>
            </a:r>
            <a:br/>
            <a:r>
              <a:rPr b="false" i="false" strike="noStrike" sz="1200" u="none">
                <a:solidFill>
                  <a:srgbClr val="FFFFFF"/>
                </a:solidFill>
                <a:latin typeface="Calibri"/>
              </a:rPr>
              <a:t>where to buy generic prilosec</a:t>
            </a:r>
            <a:br/>
            <a:r>
              <a:rPr b="false" i="false" strike="noStrike" sz="1200" u="none">
                <a:solidFill>
                  <a:srgbClr val="FFFFFF"/>
                </a:solidFill>
                <a:latin typeface="Calibri"/>
              </a:rPr>
              <a:t>prilosec otc cost</a:t>
            </a:r>
            <a:br/>
            <a:r>
              <a:rPr b="false" i="false" strike="noStrike" sz="1200" u="none">
                <a:solidFill>
                  <a:srgbClr val="FFFFFF"/>
                </a:solidFill>
                <a:latin typeface="Calibri"/>
              </a:rPr>
              <a:t>40 mg prilosec too much</a:t>
            </a:r>
            <a:br/>
            <a:r>
              <a:rPr b="false" i="false" strike="noStrike" sz="1200" u="none">
                <a:solidFill>
                  <a:srgbClr val="FFFFFF"/>
                </a:solidFill>
                <a:latin typeface="Calibri"/>
              </a:rPr>
              <a:t>prilosec coupons 2012</a:t>
            </a:r>
            <a:br/>
            <a:r>
              <a:rPr b="false" i="false" strike="noStrike" sz="1200" u="none">
                <a:solidFill>
                  <a:srgbClr val="FFFFFF"/>
                </a:solidFill>
                <a:latin typeface="Calibri"/>
              </a:rPr>
              <a:t>I have been told that bleeding in clomid pregnancy is common however they can never predict what is goin to happen.</a:t>
            </a:r>
            <a:br/>
            <a:r>
              <a:rPr b="false" i="false" strike="noStrike" sz="1200" u="none">
                <a:solidFill>
                  <a:srgbClr val="FFFFFF"/>
                </a:solidFill>
                <a:latin typeface="Calibri"/>
              </a:rPr>
              <a:t>omeprazole 10mg buy online</a:t>
            </a:r>
            <a:br/>
            <a:r>
              <a:rPr b="false" i="false" strike="noStrike" sz="1200" u="none">
                <a:solidFill>
                  <a:srgbClr val="FFFFFF"/>
                </a:solidFill>
                <a:latin typeface="Calibri"/>
              </a:rPr>
              <a:t>generic prilosec otc walmart</a:t>
            </a:r>
            <a:br/>
            <a:r>
              <a:rPr b="false" i="false" strike="noStrike" sz="1200" u="none">
                <a:solidFill>
                  <a:srgbClr val="FFFFFF"/>
                </a:solidFill>
                <a:latin typeface="Calibri"/>
              </a:rPr>
              <a:t>buy prilosec australia</a:t>
            </a:r>
            <a:br/>
            <a:r>
              <a:rPr b="false" i="false" strike="noStrike" sz="1200" u="none">
                <a:solidFill>
                  <a:srgbClr val="FFFFFF"/>
                </a:solidFill>
                <a:latin typeface="Calibri"/>
              </a:rPr>
              <a:t>drug interactions prilosec omeprazole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40 mg oral capsule delayed release</a:t>
            </a:r>
            <a:br/>
            <a:r>
              <a:rPr b="false" i="false" strike="noStrike" sz="1200" u="none">
                <a:solidFill>
                  <a:srgbClr val="FFFFFF"/>
                </a:solidFill>
                <a:latin typeface="Calibri"/>
              </a:rPr>
              <a:t>prilosec 20 mg capsule</a:t>
            </a:r>
            <a:br/>
            <a:r>
              <a:rPr b="false" i="false" strike="noStrike" sz="1200" u="none">
                <a:solidFill>
                  <a:srgbClr val="FFFFFF"/>
                </a:solidFill>
                <a:latin typeface="Calibri"/>
              </a:rPr>
              <a:t>prilosec otc prescription strength</a:t>
            </a:r>
            <a:br/>
            <a:r>
              <a:rPr b="false" i="false" strike="noStrike" sz="1200" u="none">
                <a:solidFill>
                  <a:srgbClr val="FFFFFF"/>
                </a:solidFill>
                <a:latin typeface="Calibri"/>
              </a:rPr>
              <a:t>Many anabolic steroids convert into estrogen via the aromatase process and cause our total estrogen levels to increase</a:t>
            </a:r>
            <a:br/>
            <a:r>
              <a:rPr b="false" i="false" strike="noStrike" sz="1200" u="none">
                <a:solidFill>
                  <a:srgbClr val="FFFFFF"/>
                </a:solidFill>
                <a:latin typeface="Calibri"/>
              </a:rPr>
              <a:t>omeprazole dr 40 mg price</a:t>
            </a:r>
            <a:br/>
            <a:r>
              <a:rPr b="false" i="false" strike="noStrike" sz="1200" u="none">
                <a:solidFill>
                  <a:srgbClr val="FFFFFF"/>
                </a:solidFill>
                <a:latin typeface="Calibri"/>
              </a:rPr>
              <a:t>omeprazole otc dosage forms</a:t>
            </a:r>
            <a:br/>
            <a:r>
              <a:rPr b="false" i="false" strike="noStrike" sz="1200" u="none">
                <a:solidFill>
                  <a:srgbClr val="FFFFFF"/>
                </a:solidFill>
                <a:latin typeface="Calibri"/>
              </a:rPr>
              <a:t>prilosec otc user reviews</a:t>
            </a:r>
            <a:br/>
            <a:r>
              <a:rPr b="false" i="false" strike="noStrike" sz="1200" u="none">
                <a:solidFill>
                  <a:srgbClr val="FFFFFF"/>
                </a:solidFill>
                <a:latin typeface="Calibri"/>
              </a:rPr>
              <a:t>Other reactions occurring in less than 10% of patients included lid margin crusting, crystals/scales, foreign body sensation, itching, conjunctival hyperaemia, and a bad taste following instillation</a:t>
            </a:r>
            <a:br/>
            <a:r>
              <a:rPr b="false" i="false" strike="noStrike" sz="1200" u="none">
                <a:solidFill>
                  <a:srgbClr val="FFFFFF"/>
                </a:solidFill>
                <a:latin typeface="Calibri"/>
              </a:rPr>
              <a:t>prilosec 40 mg delayed release</a:t>
            </a:r>
            <a:br/>
            <a:r>
              <a:rPr b="false" i="false" strike="noStrike" sz="1200" u="none">
                <a:solidFill>
                  <a:srgbClr val="FFFFFF"/>
                </a:solidFill>
                <a:latin typeface="Calibri"/>
              </a:rPr>
              <a:t>ranitidine omeprazole compared</a:t>
            </a:r>
            <a:br/>
            <a:r>
              <a:rPr b="false" i="false" strike="noStrike" sz="1200" u="none">
                <a:solidFill>
                  <a:srgbClr val="FFFFFF"/>
                </a:solidFill>
                <a:latin typeface="Calibri"/>
              </a:rPr>
              <a:t>Clinicians soon discovered a common side effect of the drug: hair growth.</a:t>
            </a:r>
            <a:br/>
            <a:r>
              <a:rPr b="false" i="false" strike="noStrike" sz="1200" u="none">
                <a:solidFill>
                  <a:srgbClr val="FFFFFF"/>
                </a:solidFill>
                <a:latin typeface="Calibri"/>
              </a:rPr>
              <a:t>discount coupons for prilosec otc</a:t>
            </a:r>
            <a:br/>
            <a:r>
              <a:rPr b="false" i="false" strike="noStrike" sz="1200" u="none">
                <a:solidFill>
                  <a:srgbClr val="FFFFFF"/>
                </a:solidFill>
                <a:latin typeface="Calibri"/>
              </a:rPr>
              <a:t>prilosec coupon walmart</a:t>
            </a:r>
            <a:br/>
            <a:r>
              <a:rPr b="false" i="false" strike="noStrike" sz="1200" u="none">
                <a:solidFill>
                  <a:srgbClr val="FFFFFF"/>
                </a:solidFill>
                <a:latin typeface="Calibri"/>
              </a:rPr>
              <a:t>I get into a funk still if I think about it so keep myself busy</a:t>
            </a:r>
            <a:br/>
            <a:r>
              <a:rPr b="false" i="false" strike="noStrike" sz="1200" u="none">
                <a:solidFill>
                  <a:srgbClr val="FFFFFF"/>
                </a:solidFill>
                <a:latin typeface="Calibri"/>
              </a:rPr>
              <a:t>otc omeprazole for horses</a:t>
            </a:r>
            <a:br/>
            <a:r>
              <a:rPr b="false" i="false" strike="noStrike" sz="1200" u="none">
                <a:solidFill>
                  <a:srgbClr val="FFFFFF"/>
                </a:solidFill>
                <a:latin typeface="Calibri"/>
              </a:rPr>
              <a:t>free printable prilosec otc coupons</a:t>
            </a:r>
            <a:br/>
            <a:r>
              <a:rPr b="false" i="false" strike="noStrike" sz="1200" u="none">
                <a:solidFill>
                  <a:srgbClr val="FFFFFF"/>
                </a:solidFill>
                <a:latin typeface="Calibri"/>
              </a:rPr>
              <a:t>prilosec otc coupons 2012</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otc 20 mg price</a:t>
            </a:r>
            <a:br/>
            <a:r>
              <a:rPr b="false" i="false" strike="noStrike" sz="1200" u="none">
                <a:solidFill>
                  <a:srgbClr val="FFFFFF"/>
                </a:solidFill>
                <a:latin typeface="Calibri"/>
              </a:rPr>
              <a:t>omeprazole 10mg capsules</a:t>
            </a:r>
            <a:br/>
            <a:r>
              <a:rPr b="false" i="false" strike="noStrike" sz="1200" u="none">
                <a:solidFill>
                  <a:srgbClr val="FFFFFF"/>
                </a:solidFill>
                <a:latin typeface="Calibri"/>
              </a:rPr>
              <a:t>Instead, theseneurotransmitters are absorbed by the very same nerves that produced them</a:t>
            </a:r>
            <a:br/>
            <a:r>
              <a:rPr b="false" i="false" strike="noStrike" sz="1200" u="none">
                <a:solidFill>
                  <a:srgbClr val="FFFFFF"/>
                </a:solidFill>
                <a:latin typeface="Calibri"/>
              </a:rPr>
              <a:t>prilosec otc coupon 2012</a:t>
            </a:r>
            <a:br/>
            <a:r>
              <a:rPr b="false" i="false" strike="noStrike" sz="1200" u="none">
                <a:solidFill>
                  <a:srgbClr val="FFFFFF"/>
                </a:solidFill>
                <a:latin typeface="Calibri"/>
              </a:rPr>
              <a:t>omeprazole buy in canada</a:t>
            </a:r>
            <a:br/>
            <a:r>
              <a:rPr b="false" i="false" strike="noStrike" sz="1200" u="none">
                <a:solidFill>
                  <a:srgbClr val="FFFFFF"/>
                </a:solidFill>
                <a:latin typeface="Calibri"/>
              </a:rPr>
              <a:t>My treaty to each one of you is that there is a holistic alternative</a:t>
            </a:r>
            <a:br/>
            <a:r>
              <a:rPr b="false" i="false" strike="noStrike" sz="1200" u="none">
                <a:solidFill>
                  <a:srgbClr val="FFFFFF"/>
                </a:solidFill>
                <a:latin typeface="Calibri"/>
              </a:rPr>
              <a:t>mail order omeprazole</a:t>
            </a:r>
            <a:br/>
            <a:r>
              <a:rPr b="false" i="false" strike="noStrike" sz="1200" u="none">
                <a:solidFill>
                  <a:srgbClr val="FFFFFF"/>
                </a:solidFill>
                <a:latin typeface="Calibri"/>
              </a:rPr>
              <a:t>omeprazole dose mg/kg</a:t>
            </a:r>
            <a:br/>
            <a:r>
              <a:rPr b="false" i="false" strike="noStrike" sz="1200" u="none">
                <a:solidFill>
                  <a:srgbClr val="FFFFFF"/>
                </a:solidFill>
                <a:latin typeface="Calibri"/>
              </a:rPr>
              <a:t>omeprazole to buy online</a:t>
            </a:r>
            <a:br/>
            <a:r>
              <a:rPr b="false" i="false" strike="noStrike" sz="1200" u="none">
                <a:solidFill>
                  <a:srgbClr val="FFFFFF"/>
                </a:solidFill>
                <a:latin typeface="Calibri"/>
              </a:rPr>
              <a:t>prilosec otc online</a:t>
            </a:r>
            <a:br/>
            <a:r>
              <a:rPr b="false" i="false" strike="noStrike" sz="1200" u="none">
                <a:solidFill>
                  <a:srgbClr val="FFFFFF"/>
                </a:solidFill>
                <a:latin typeface="Calibri"/>
              </a:rPr>
              <a:t>It is used as a suppository base and is also a major ingredient in chocolate.6</a:t>
            </a:r>
            <a:br/>
            <a:r>
              <a:rPr b="false" i="false" strike="noStrike" sz="1200" u="none">
                <a:solidFill>
                  <a:srgbClr val="FFFFFF"/>
                </a:solidFill>
                <a:latin typeface="Calibri"/>
              </a:rPr>
              <a:t>buy omeprazole 40 mg capsules</a:t>
            </a:r>
            <a:br/>
            <a:r>
              <a:rPr b="false" i="false" strike="noStrike" sz="1200" u="none">
                <a:solidFill>
                  <a:srgbClr val="FFFFFF"/>
                </a:solidFill>
                <a:latin typeface="Calibri"/>
              </a:rPr>
              <a:t>price of prilosec</a:t>
            </a:r>
            <a:br/>
            <a:r>
              <a:rPr b="false" i="false" strike="noStrike" sz="1200" u="none">
                <a:solidFill>
                  <a:srgbClr val="FFFFFF"/>
                </a:solidFill>
                <a:latin typeface="Calibri"/>
              </a:rPr>
              <a:t>otc prilosec cost</a:t>
            </a:r>
            <a:br/>
            <a:r>
              <a:rPr b="false" i="false" strike="noStrike" sz="1200" u="none">
                <a:solidFill>
                  <a:srgbClr val="FFFFFF"/>
                </a:solidFill>
                <a:latin typeface="Calibri"/>
              </a:rPr>
              <a:t>omeprazole mg dosage</a:t>
            </a:r>
            <a:br/>
            <a:r>
              <a:rPr b="false" i="false" strike="noStrike" sz="1200" u="none">
                <a:solidFill>
                  <a:srgbClr val="FFFFFF"/>
                </a:solidFill>
                <a:latin typeface="Calibri"/>
              </a:rPr>
              <a:t>Discontinue if myopathy, elevated CPK levels occur; suspend if a predisposition to development of renal failure secondary to rhabdomyolysis develops</a:t>
            </a:r>
            <a:br/>
            <a:r>
              <a:rPr b="false" i="false" strike="noStrike" sz="1200" u="none">
                <a:solidFill>
                  <a:srgbClr val="FFFFFF"/>
                </a:solidFill>
                <a:latin typeface="Calibri"/>
              </a:rPr>
              <a:t>omeprazole tablets uk</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coupons walgreens</a:t>
            </a:r>
            <a:br/>
            <a:r>
              <a:rPr b="false" i="false" strike="noStrike" sz="1200" u="none">
                <a:solidFill>
                  <a:srgbClr val="FFFFFF"/>
                </a:solidFill>
                <a:latin typeface="Calibri"/>
              </a:rPr>
              <a:t>prilosec otc reviews</a:t>
            </a:r>
            <a:br/>
            <a:r>
              <a:rPr b="false" i="false" strike="noStrike" sz="1200" u="none">
                <a:solidFill>
                  <a:srgbClr val="FFFFFF"/>
                </a:solidFill>
                <a:latin typeface="Calibri"/>
              </a:rPr>
              <a:t>The most common side effects are mild nausea, vomiting, itching and rashes</a:t>
            </a:r>
            <a:br/>
            <a:r>
              <a:rPr b="false" i="false" strike="noStrike" sz="1200" u="none">
                <a:solidFill>
                  <a:srgbClr val="FFFFFF"/>
                </a:solidFill>
                <a:latin typeface="Calibri"/>
              </a:rPr>
              <a:t>cost of omeprazole 40 mg at walmart</a:t>
            </a:r>
            <a:br/>
            <a:r>
              <a:rPr b="false" i="false" strike="noStrike" sz="1200" u="none">
                <a:solidFill>
                  <a:srgbClr val="FFFFFF"/>
                </a:solidFill>
                <a:latin typeface="Calibri"/>
              </a:rPr>
              <a:t>omeprazole dosage 80 mg</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prilosec 40 mg bid</a:t>
            </a:r>
            <a:br/>
            <a:r>
              <a:rPr b="false" i="false" strike="noStrike" sz="1200" u="none">
                <a:solidFill>
                  <a:srgbClr val="FFFFFF"/>
                </a:solidFill>
                <a:latin typeface="Calibri"/>
              </a:rPr>
              <a:t>omeprazole otc costco</a:t>
            </a:r>
            <a:br/>
            <a:r>
              <a:rPr b="false" i="false" strike="noStrike" sz="1200" u="none">
                <a:solidFill>
                  <a:srgbClr val="FFFFFF"/>
                </a:solidFill>
                <a:latin typeface="Calibri"/>
              </a:rPr>
              <a:t>The answer is that often we don't</a:t>
            </a:r>
            <a:br/>
            <a:r>
              <a:rPr b="false" i="false" strike="noStrike" sz="1200" u="none">
                <a:solidFill>
                  <a:srgbClr val="FFFFFF"/>
                </a:solidFill>
                <a:latin typeface="Calibri"/>
              </a:rPr>
              <a:t>prescription strength prilosec mg</a:t>
            </a:r>
            <a:br/>
            <a:r>
              <a:rPr b="false" i="false" strike="noStrike" sz="1200" u="none">
                <a:solidFill>
                  <a:srgbClr val="FFFFFF"/>
                </a:solidFill>
                <a:latin typeface="Calibri"/>
              </a:rPr>
              <a:t>omeprazole online</a:t>
            </a:r>
            <a:br/>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omeprazole dr drug class</a:t>
            </a:r>
            <a:br/>
            <a:r>
              <a:rPr b="false" i="false" strike="noStrike" sz="1200" u="none">
                <a:solidFill>
                  <a:srgbClr val="FFFFFF"/>
                </a:solidFill>
                <a:latin typeface="Calibri"/>
              </a:rPr>
              <a:t>20 mg prilosec twice a day</a:t>
            </a:r>
            <a:br/>
            <a:r>
              <a:rPr b="false" i="false" strike="noStrike" sz="1200" u="none">
                <a:solidFill>
                  <a:srgbClr val="FFFFFF"/>
                </a:solidFill>
                <a:latin typeface="Calibri"/>
              </a:rPr>
              <a:t>omeprazole dr 40 mg</a:t>
            </a:r>
            <a:br/>
            <a:r>
              <a:rPr b="false" i="false" strike="noStrike" sz="1200" u="none">
                <a:solidFill>
                  <a:srgbClr val="FFFFFF"/>
                </a:solidFill>
                <a:latin typeface="Calibri"/>
              </a:rPr>
              <a:t>omeprazole 40 mg cpdr</a:t>
            </a:r>
            <a:br/>
            <a:r>
              <a:rPr b="false" i="false" strike="noStrike" sz="1200" u="none">
                <a:solidFill>
                  <a:srgbClr val="FFFFFF"/>
                </a:solidFill>
                <a:latin typeface="Calibri"/>
              </a:rPr>
              <a:t>omeprazole capsules images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prilosec 20 mg price</a:t>
            </a:r>
            <a:br/>
            <a:r>
              <a:rPr b="false" i="false" strike="noStrike" sz="1200" u="none">
                <a:solidFill>
                  <a:srgbClr val="FFFFFF"/>
                </a:solidFill>
                <a:latin typeface="Calibri"/>
              </a:rPr>
              <a:t>cheapest store to buy prilosec</a:t>
            </a:r>
            <a:br/>
            <a:r>
              <a:rPr b="false" i="false" strike="noStrike" sz="1200" u="none">
                <a:solidFill>
                  <a:srgbClr val="FFFFFF"/>
                </a:solidFill>
                <a:latin typeface="Calibri"/>
              </a:rPr>
              <a:t>What do all these high-profile celebrities have in common? Most likely they have people around them who enabled them to continue taking prescription drugs for their pain and ailments</a:t>
            </a:r>
            <a:br/>
            <a:r>
              <a:rPr b="false" i="false" strike="noStrike" sz="1200" u="none">
                <a:solidFill>
                  <a:srgbClr val="FFFFFF"/>
                </a:solidFill>
                <a:latin typeface="Calibri"/>
              </a:rPr>
              <a:t>omeprazole 20 mg costco</a:t>
            </a:r>
            <a:br/>
            <a:r>
              <a:rPr b="false" i="false" strike="noStrike" sz="1200" u="none">
                <a:solidFill>
                  <a:srgbClr val="FFFFFF"/>
                </a:solidFill>
                <a:latin typeface="Calibri"/>
              </a:rPr>
              <a:t>otc omeprazole</a:t>
            </a:r>
            <a:br/>
            <a:r>
              <a:rPr b="false" i="false" strike="noStrike" sz="1200" u="none">
                <a:solidFill>
                  <a:srgbClr val="FFFFFF"/>
                </a:solidFill>
                <a:latin typeface="Calibri"/>
              </a:rPr>
              <a:t>prilosec otc acid reducer 20.6 mg tablets</a:t>
            </a:r>
            <a:br/>
            <a:r>
              <a:rPr b="false" i="false" strike="noStrike" sz="1200" u="none">
                <a:solidFill>
                  <a:srgbClr val="FFFFFF"/>
                </a:solidFill>
                <a:latin typeface="Calibri"/>
              </a:rPr>
              <a:t>As with other retinoids, use of "waxing" as a depilatory method should be avoided on skin treated with adapalene.</a:t>
            </a:r>
            <a:br/>
            <a:r>
              <a:rPr b="false" i="false" strike="noStrike" sz="1200" u="none">
                <a:solidFill>
                  <a:srgbClr val="FFFFFF"/>
                </a:solidFill>
                <a:latin typeface="Calibri"/>
              </a:rPr>
              <a:t>buy prilosec online</a:t>
            </a:r>
            <a:br/>
            <a:r>
              <a:rPr b="false" i="false" strike="noStrike" sz="1200" u="none">
                <a:solidFill>
                  <a:srgbClr val="FFFFFF"/>
                </a:solidFill>
                <a:latin typeface="Calibri"/>
              </a:rPr>
              <a:t>buy omeprazole for horses</a:t>
            </a:r>
            <a:br/>
            <a:r>
              <a:rPr b="false" i="false" strike="noStrike" sz="1200" u="none">
                <a:solidFill>
                  <a:srgbClr val="FFFFFF"/>
                </a:solidFill>
                <a:latin typeface="Calibri"/>
              </a:rPr>
              <a:t>omeprazole dr 20mg</a:t>
            </a:r>
            <a:br/>
            <a:r>
              <a:rPr b="false" i="false" strike="noStrike" sz="1200" u="none">
                <a:solidFill>
                  <a:srgbClr val="FFFFFF"/>
                </a:solidFill>
                <a:latin typeface="Calibri"/>
              </a:rPr>
              <a:t>omeprazole tabletki 20 mg</a:t>
            </a:r>
            <a:br/>
            <a:r>
              <a:rPr b="false" i="false" strike="noStrike" sz="1200" u="none">
                <a:solidFill>
                  <a:srgbClr val="FFFFFF"/>
                </a:solidFill>
                <a:latin typeface="Calibri"/>
              </a:rPr>
              <a:t>cheap omeprazole uk</a:t>
            </a:r>
            <a:br/>
            <a:r>
              <a:rPr b="false" i="false" strike="noStrike" sz="1200" u="none">
                <a:solidFill>
                  <a:srgbClr val="FFFFFF"/>
                </a:solidFill>
                <a:latin typeface="Calibri"/>
              </a:rPr>
              <a:t>prilosec omeprazole same</a:t>
            </a:r>
            <a:br/>
            <a:r>
              <a:rPr b="false" i="false" strike="noStrike" sz="1200" u="none">
                <a:solidFill>
                  <a:srgbClr val="FFFFFF"/>
                </a:solidFill>
                <a:latin typeface="Calibri"/>
              </a:rPr>
              <a:t>omeprazole 40 mg po bid</a:t>
            </a:r>
            <a:br/>
            <a:r>
              <a:rPr b="false" i="false" strike="noStrike" sz="1200" u="none">
                <a:solidFill>
                  <a:srgbClr val="FFFFFF"/>
                </a:solidFill>
                <a:latin typeface="Calibri"/>
              </a:rPr>
              <a:t>The rate of rebound lactation was much higher in bromocriptine patients (24%) than in cabergoline patients (5%)</a:t>
            </a:r>
            <a:br/>
            <a:r>
              <a:rPr b="false" i="false" strike="noStrike" sz="1200" u="none">
                <a:solidFill>
                  <a:srgbClr val="FFFFFF"/>
                </a:solidFill>
                <a:latin typeface="Calibri"/>
              </a:rPr>
              <a:t>where can i buy prilosec otc</a:t>
            </a:r>
            <a:br/>
            <a:r>
              <a:rPr b="false" i="false" strike="noStrike" sz="1200" u="none">
                <a:solidFill>
                  <a:srgbClr val="FFFFFF"/>
                </a:solidFill>
                <a:latin typeface="Calibri"/>
              </a:rPr>
              <a:t>where can i buy omeprazole capsules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omeprazole 40 mg used to treat</a:t>
            </a:r>
            <a:br/>
            <a:r>
              <a:rPr b="false" i="false" strike="noStrike" sz="1200" u="none">
                <a:solidFill>
                  <a:srgbClr val="FFFFFF"/>
                </a:solidFill>
                <a:latin typeface="Calibri"/>
              </a:rPr>
              <a:t>does omeprazole affect drug test</a:t>
            </a:r>
            <a:br/>
            <a:r>
              <a:rPr b="false" i="false" strike="noStrike" sz="1200" u="none">
                <a:solidFill>
                  <a:srgbClr val="FFFFFF"/>
                </a:solidFill>
                <a:latin typeface="Calibri"/>
              </a:rPr>
              <a:t>omeprazole 20 mg efectos secundarios</a:t>
            </a:r>
            <a:br/>
            <a:r>
              <a:rPr b="false" i="false" strike="noStrike" sz="1200" u="none">
                <a:solidFill>
                  <a:srgbClr val="FFFFFF"/>
                </a:solidFill>
                <a:latin typeface="Calibri"/>
              </a:rPr>
              <a:t>If you watch the movie, he has the hip movement that gunslingers have in Western movies.0M</a:t>
            </a:r>
            <a:br/>
            <a:r>
              <a:rPr b="false" i="false" strike="noStrike" sz="1200" u="none">
                <a:solidFill>
                  <a:srgbClr val="FFFFFF"/>
                </a:solidFill>
                <a:latin typeface="Calibri"/>
              </a:rPr>
              <a:t>how many mg of omeprazole in prilosec otc</a:t>
            </a:r>
            <a:br/>
            <a:r>
              <a:rPr b="false" i="false" strike="noStrike" sz="1200" u="none">
                <a:solidFill>
                  <a:srgbClr val="FFFFFF"/>
                </a:solidFill>
                <a:latin typeface="Calibri"/>
              </a:rPr>
              <a:t>Besides this joint inflammation, reactive arthritis is associated with two other symptoms: redness and inflammation of the eyes (conjunctivitis) and inflammation of the urinary tract (urethritis)</a:t>
            </a:r>
            <a:br/>
            <a:r>
              <a:rPr b="false" i="false" strike="noStrike" sz="1200" u="none">
                <a:solidFill>
                  <a:srgbClr val="FFFFFF"/>
                </a:solidFill>
                <a:latin typeface="Calibri"/>
              </a:rPr>
              <a:t>buy omeprazole online india</a:t>
            </a:r>
            <a:br/>
            <a:r>
              <a:rPr b="false" i="false" strike="noStrike" sz="1200" u="none">
                <a:solidFill>
                  <a:srgbClr val="FFFFFF"/>
                </a:solidFill>
                <a:latin typeface="Calibri"/>
              </a:rPr>
              <a:t>what is the dosage for prilosec</a:t>
            </a:r>
            <a:br/>
            <a:r>
              <a:rPr b="false" i="false" strike="noStrike" sz="1200" u="none">
                <a:solidFill>
                  <a:srgbClr val="FFFFFF"/>
                </a:solidFill>
                <a:latin typeface="Calibri"/>
              </a:rPr>
              <a:t>omeprazole dr 40 mg capsule picture</a:t>
            </a:r>
            <a:br/>
            <a:r>
              <a:rPr b="false" i="false" strike="noStrike" sz="1200" u="none">
                <a:solidFill>
                  <a:srgbClr val="FFFFFF"/>
                </a:solidFill>
                <a:latin typeface="Calibri"/>
              </a:rPr>
              <a:t>coupon for prilosec otc</a:t>
            </a:r>
            <a:br/>
            <a:r>
              <a:rPr b="false" i="false" strike="noStrike" sz="1200" u="none">
                <a:solidFill>
                  <a:srgbClr val="FFFFFF"/>
                </a:solidFill>
                <a:latin typeface="Calibri"/>
              </a:rPr>
              <a:t>what is prilosec otc used to treat</a:t>
            </a:r>
            <a:br/>
            <a:r>
              <a:rPr b="false" i="false" strike="noStrike" sz="1200" u="none">
                <a:solidFill>
                  <a:srgbClr val="FFFFFF"/>
                </a:solidFill>
                <a:latin typeface="Calibri"/>
              </a:rPr>
              <a:t>However, it is more likely   to increase sensitivity to the sun, or cause sunburns</a:t>
            </a:r>
            <a:br/>
            <a:r>
              <a:rPr b="false" i="false" strike="noStrike" sz="1200" u="none">
                <a:solidFill>
                  <a:srgbClr val="FFFFFF"/>
                </a:solidFill>
                <a:latin typeface="Calibri"/>
              </a:rPr>
              <a:t>omeprazole dr 20mg capsule myl</a:t>
            </a:r>
            <a:br/>
            <a:r>
              <a:rPr b="false" i="false" strike="noStrike" sz="1200" u="none">
                <a:solidFill>
                  <a:srgbClr val="FFFFFF"/>
                </a:solidFill>
                <a:latin typeface="Calibri"/>
              </a:rPr>
              <a:t>omeprazole 10mg capsules otc</a:t>
            </a:r>
            <a:br/>
            <a:r>
              <a:rPr b="false" i="false" strike="noStrike" sz="1200" u="none">
                <a:solidFill>
                  <a:srgbClr val="FFFFFF"/>
                </a:solidFill>
                <a:latin typeface="Calibri"/>
              </a:rPr>
              <a:t>Unfortunately, this is a reckless misinterpretation of the mechanism, because the drug will certainly not reduce your estrogen or the problems that come along with having high estrogen</a:t>
            </a:r>
            <a:br/>
            <a:r>
              <a:rPr b="false" i="false" strike="noStrike" sz="1200" u="none">
                <a:solidFill>
                  <a:srgbClr val="FFFFFF"/>
                </a:solidFill>
                <a:latin typeface="Calibri"/>
              </a:rPr>
              <a:t>omeprazole costochondritis</a:t>
            </a:r>
            <a:br/>
            <a:r>
              <a:rPr b="false" i="false" strike="noStrike" sz="1200" u="none">
                <a:solidFill>
                  <a:srgbClr val="FFFFFF"/>
                </a:solidFill>
                <a:latin typeface="Calibri"/>
              </a:rPr>
              <a:t>I was so delusion in the Paxil induced manic state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40 mg costco</a:t>
            </a:r>
            <a:br/>
            <a:r>
              <a:rPr b="false" i="false" strike="noStrike" sz="1200" u="none">
                <a:solidFill>
                  <a:srgbClr val="FFFFFF"/>
                </a:solidFill>
                <a:latin typeface="Calibri"/>
              </a:rPr>
              <a:t>buy cheap omeprazole</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otc omeprazole dose</a:t>
            </a:r>
            <a:br/>
            <a:r>
              <a:rPr b="false" i="false" strike="noStrike" sz="1200" u="none">
                <a:solidFill>
                  <a:srgbClr val="FFFFFF"/>
                </a:solidFill>
                <a:latin typeface="Calibri"/>
              </a:rPr>
              <a:t>buy omeprazole tablets online</a:t>
            </a:r>
            <a:br/>
            <a:r>
              <a:rPr b="false" i="false" strike="noStrike" sz="1200" u="none">
                <a:solidFill>
                  <a:srgbClr val="FFFFFF"/>
                </a:solidFill>
                <a:latin typeface="Calibri"/>
              </a:rPr>
              <a:t>The body bulds tolerance to Xanax fast, this makes doses that used to give effects before, not produce the wanted effects any more</a:t>
            </a:r>
            <a:br/>
            <a:r>
              <a:rPr b="false" i="false" strike="noStrike" sz="1200" u="none">
                <a:solidFill>
                  <a:srgbClr val="FFFFFF"/>
                </a:solidFill>
                <a:latin typeface="Calibri"/>
              </a:rPr>
              <a:t>prilosec coupons printable 2011</a:t>
            </a:r>
            <a:br/>
            <a:r>
              <a:rPr b="false" i="false" strike="noStrike" sz="1200" u="none">
                <a:solidFill>
                  <a:srgbClr val="FFFFFF"/>
                </a:solidFill>
                <a:latin typeface="Calibri"/>
              </a:rPr>
              <a:t>omeprazole 20 mg (otc) tablets</a:t>
            </a:r>
            <a:br/>
            <a:r>
              <a:rPr b="false" i="false" strike="noStrike" sz="1200" u="none">
                <a:solidFill>
                  <a:srgbClr val="FFFFFF"/>
                </a:solidFill>
                <a:latin typeface="Calibri"/>
              </a:rPr>
              <a:t>Usted puede tener efectos secundarios desagradables como latidos del corazn rpidos, calentura o rojez debajo de la piel, sensacin de hormigueo, nuseas y vmitos.</a:t>
            </a:r>
            <a:br/>
            <a:r>
              <a:rPr b="false" i="false" strike="noStrike" sz="1200" u="none">
                <a:solidFill>
                  <a:srgbClr val="FFFFFF"/>
                </a:solidFill>
                <a:latin typeface="Calibri"/>
              </a:rPr>
              <a:t>prilosec otc omeprazole</a:t>
            </a:r>
            <a:br/>
            <a:r>
              <a:rPr b="false" i="false" strike="noStrike" sz="1200" u="none">
                <a:solidFill>
                  <a:srgbClr val="FFFFFF"/>
                </a:solidFill>
                <a:latin typeface="Calibri"/>
              </a:rPr>
              <a:t>otc omeprazole capsules</a:t>
            </a:r>
            <a:br/>
            <a:r>
              <a:rPr b="false" i="false" strike="noStrike" sz="1200" u="none">
                <a:solidFill>
                  <a:srgbClr val="FFFFFF"/>
                </a:solidFill>
                <a:latin typeface="Calibri"/>
              </a:rPr>
              <a:t>Accutane has proven to be quite successful for many people with severe acne, though it is not for everyone</a:t>
            </a:r>
            <a:br/>
            <a:r>
              <a:rPr b="false" i="false" strike="noStrike" sz="1200" u="none">
                <a:solidFill>
                  <a:srgbClr val="FFFFFF"/>
                </a:solidFill>
                <a:latin typeface="Calibri"/>
              </a:rPr>
              <a:t>mylan omeprazole 20 mg what is for</a:t>
            </a:r>
            <a:br/>
            <a:r>
              <a:rPr b="false" i="false" strike="noStrike" sz="1200" u="none">
                <a:solidFill>
                  <a:srgbClr val="FFFFFF"/>
                </a:solidFill>
                <a:latin typeface="Calibri"/>
              </a:rPr>
              <a:t>how much does omeprazole cost at walmart</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what is prilosec 40 mg for</a:t>
            </a:r>
            <a:br/>
            <a:r>
              <a:rPr b="false" i="false" strike="noStrike" sz="1200" u="none">
                <a:solidFill>
                  <a:srgbClr val="FFFFFF"/>
                </a:solidFill>
                <a:latin typeface="Calibri"/>
              </a:rPr>
              <a:t>www.ask a patient (prilosec/omeprazole)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omeprazole 20 mg price</a:t>
            </a:r>
            <a:br/>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omeprazole 40 mg</a:t>
            </a:r>
            <a:br/>
            <a:r>
              <a:rPr b="false" i="false" strike="noStrike" sz="1200" u="none">
                <a:solidFill>
                  <a:srgbClr val="FFFFFF"/>
                </a:solidFill>
                <a:latin typeface="Calibri"/>
              </a:rPr>
              <a:t>zanprol 10mg tablets omeprazole</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cheapest omeprazole uk</a:t>
            </a:r>
            <a:br/>
            <a:r>
              <a:rPr b="false" i="false" strike="noStrike" sz="1200" u="none">
                <a:solidFill>
                  <a:srgbClr val="FFFFFF"/>
                </a:solidFill>
                <a:latin typeface="Calibri"/>
              </a:rPr>
              <a:t>This is a class of medication known as an antipsychotic and works by altering the balance of some of the chemicals in the brain</a:t>
            </a:r>
            <a:br/>
            <a:r>
              <a:rPr b="false" i="false" strike="noStrike" sz="1200" u="none">
                <a:solidFill>
                  <a:srgbClr val="FFFFFF"/>
                </a:solidFill>
                <a:latin typeface="Calibri"/>
              </a:rPr>
              <a:t>prilosec purchase</a:t>
            </a:r>
            <a:br/>
            <a:r>
              <a:rPr b="false" i="false" strike="noStrike" sz="1200" u="none">
                <a:solidFill>
                  <a:srgbClr val="FFFFFF"/>
                </a:solidFill>
                <a:latin typeface="Calibri"/>
              </a:rPr>
              <a:t>where can i buy omeprazole 40 mg</a:t>
            </a:r>
            <a:br/>
            <a:r>
              <a:rPr b="false" i="false" strike="noStrike" sz="1200" u="none">
                <a:solidFill>
                  <a:srgbClr val="FFFFFF"/>
                </a:solidFill>
                <a:latin typeface="Calibri"/>
              </a:rPr>
              <a:t>can omeprazole 40 mg be taken twice a day</a:t>
            </a:r>
            <a:br/>
            <a:r>
              <a:rPr b="false" i="false" strike="noStrike" sz="1200" u="none">
                <a:solidFill>
                  <a:srgbClr val="FFFFFF"/>
                </a:solidFill>
                <a:latin typeface="Calibri"/>
              </a:rPr>
              <a:t>But boots in Khao San Rd area is where I got it from and for 4 weeks supply was around 800 baht I believe</a:t>
            </a:r>
            <a:br/>
            <a:r>
              <a:rPr b="false" i="false" strike="noStrike" sz="1200" u="none">
                <a:solidFill>
                  <a:srgbClr val="FFFFFF"/>
                </a:solidFill>
                <a:latin typeface="Calibri"/>
              </a:rPr>
              <a:t>omeprazole prices in pakistan</a:t>
            </a:r>
            <a:br/>
            <a:r>
              <a:rPr b="false" i="false" strike="noStrike" sz="1200" u="none">
                <a:solidFill>
                  <a:srgbClr val="FFFFFF"/>
                </a:solidFill>
                <a:latin typeface="Calibri"/>
              </a:rPr>
              <a:t>Az agyi szerotonin-rendszer zavarnak kulcsfontossg szerepet tulajdontanak a depresszi &amp;eacute;s a vele kapcsolatos betegs&amp;eacute;gek kialakulsban.</a:t>
            </a:r>
            <a:br/>
            <a:r>
              <a:rPr b="false" i="false" strike="noStrike" sz="1200" u="none">
                <a:solidFill>
                  <a:srgbClr val="FFFFFF"/>
                </a:solidFill>
                <a:latin typeface="Calibri"/>
              </a:rPr>
              <a:t>omeprazole prilosec otc</a:t>
            </a:r>
            <a:br/>
            <a:r>
              <a:rPr b="false" i="false" strike="noStrike" sz="1200" u="none">
                <a:solidFill>
                  <a:srgbClr val="FFFFFF"/>
                </a:solidFill>
                <a:latin typeface="Calibri"/>
              </a:rPr>
              <a:t>where can i buy omeprazole over the counter uk</a:t>
            </a:r>
            <a:br/>
            <a:r>
              <a:rPr b="false" i="false" strike="noStrike" sz="1200" u="none">
                <a:solidFill>
                  <a:srgbClr val="FFFFFF"/>
                </a:solidFill>
                <a:latin typeface="Calibri"/>
              </a:rPr>
              <a:t>Ein Andocken dieser fhrt oftmals zur gefrchteten Gynkomastie, also einem Anschwellen der Brustdrsen</a:t>
            </a:r>
            <a:br/>
            <a:r>
              <a:rPr b="false" i="false" strike="noStrike" sz="1200" u="none">
                <a:solidFill>
                  <a:srgbClr val="FFFFFF"/>
                </a:solidFill>
                <a:latin typeface="Calibri"/>
              </a:rPr>
              <a:t>price of omeprazole 20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order</a:t>
            </a:r>
            <a:br/>
            <a:r>
              <a:rPr b="false" i="false" strike="noStrike" sz="1200" u="none">
                <a:solidFill>
                  <a:srgbClr val="FFFFFF"/>
                </a:solidFill>
                <a:latin typeface="Calibri"/>
              </a:rPr>
              <a:t>I haven&amp;rsquo;t had a dream about smile dog, but sometimes when I&amp;rsquo;m trying to fall asleep the image pops into my minds eye and then I get too afraid to sleep</a:t>
            </a:r>
            <a:br/>
            <a:r>
              <a:rPr b="false" i="false" strike="noStrike" sz="1200" u="none">
                <a:solidFill>
                  <a:srgbClr val="FFFFFF"/>
                </a:solidFill>
                <a:latin typeface="Calibri"/>
              </a:rPr>
              <a:t>prilosec coupons printable 2013</a:t>
            </a:r>
            <a:br/>
            <a:r>
              <a:rPr b="false" i="false" strike="noStrike" sz="1200" u="none">
                <a:solidFill>
                  <a:srgbClr val="FFFFFF"/>
                </a:solidFill>
                <a:latin typeface="Calibri"/>
              </a:rPr>
              <a:t>omeprazole order online</a:t>
            </a:r>
            <a:br/>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what is omeprazole</a:t>
            </a:r>
            <a:br/>
            <a:r>
              <a:rPr b="false" i="false" strike="noStrike" sz="1200" u="none">
                <a:solidFill>
                  <a:srgbClr val="FFFFFF"/>
                </a:solidFill>
                <a:latin typeface="Calibri"/>
              </a:rPr>
              <a:t>prilosec prices walmart</a:t>
            </a:r>
            <a:br/>
            <a:r>
              <a:rPr b="false" i="false" strike="noStrike" sz="1200" u="none">
                <a:solidFill>
                  <a:srgbClr val="FFFFFF"/>
                </a:solidFill>
                <a:latin typeface="Calibri"/>
              </a:rPr>
              <a:t>omeprazole 40 mg price comparison</a:t>
            </a:r>
            <a:br/>
            <a:r>
              <a:rPr b="false" i="false" strike="noStrike" sz="1200" u="none">
                <a:solidFill>
                  <a:srgbClr val="FFFFFF"/>
                </a:solidFill>
                <a:latin typeface="Calibri"/>
              </a:rPr>
              <a:t>otc prilosec dosage</a:t>
            </a:r>
            <a:br/>
            <a:r>
              <a:rPr b="false" i="false" strike="noStrike" sz="1200" u="none">
                <a:solidFill>
                  <a:srgbClr val="FFFFFF"/>
                </a:solidFill>
                <a:latin typeface="Calibri"/>
              </a:rPr>
              <a:t>prilosec 10 mg powder</a:t>
            </a:r>
            <a:br/>
            <a:r>
              <a:rPr b="false" i="false" strike="noStrike" sz="1200" u="none">
                <a:solidFill>
                  <a:srgbClr val="FFFFFF"/>
                </a:solidFill>
                <a:latin typeface="Calibri"/>
              </a:rPr>
              <a:t>where can i buy omeprazole in uk</a:t>
            </a:r>
            <a:br/>
            <a:r>
              <a:rPr b="false" i="false" strike="noStrike" sz="1200" u="none">
                <a:solidFill>
                  <a:srgbClr val="FFFFFF"/>
                </a:solidFill>
                <a:latin typeface="Calibri"/>
              </a:rPr>
              <a:t>otc prilosec strength</a:t>
            </a:r>
            <a:br/>
            <a:r>
              <a:rPr b="false" i="false" strike="noStrike" sz="1200" u="none">
                <a:solidFill>
                  <a:srgbClr val="FFFFFF"/>
                </a:solidFill>
                <a:latin typeface="Calibri"/>
              </a:rPr>
              <a:t>ic omeprazole dr 20mg capsule</a:t>
            </a:r>
            <a:br/>
            <a:r>
              <a:rPr b="false" i="false" strike="noStrike" sz="1200" u="none">
                <a:solidFill>
                  <a:srgbClr val="FFFFFF"/>
                </a:solidFill>
                <a:latin typeface="Calibri"/>
              </a:rPr>
              <a:t>prilosec 20 mg otc</a:t>
            </a:r>
            <a:br/>
            <a:r>
              <a:rPr b="false" i="false" strike="noStrike" sz="1200" u="none">
                <a:solidFill>
                  <a:srgbClr val="FFFFFF"/>
                </a:solidFill>
                <a:latin typeface="Calibri"/>
              </a:rPr>
              <a:t>what is prilosec otc used for</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r>
              <a:rPr b="false" i="false" strike="noStrike" sz="1200" u="none">
                <a:solidFill>
                  <a:srgbClr val="FFFFFF"/>
                </a:solidFill>
                <a:latin typeface="Calibri"/>
              </a:rPr>
              <a:t>buy omeprazole 40 mg online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40 mg omeprazole otc</a:t>
            </a:r>
            <a:br/>
            <a:r>
              <a:rPr b="false" i="false" strike="noStrike" sz="1200" u="none">
                <a:solidFill>
                  <a:srgbClr val="FFFFFF"/>
                </a:solidFill>
                <a:latin typeface="Calibri"/>
              </a:rPr>
              <a:t>omeprazole over the counter cost uk</a:t>
            </a:r>
            <a:br/>
            <a:r>
              <a:rPr b="false" i="false" strike="noStrike" sz="1200" u="none">
                <a:solidFill>
                  <a:srgbClr val="FFFFFF"/>
                </a:solidFill>
                <a:latin typeface="Calibri"/>
              </a:rPr>
              <a:t>prilosec cheapest price</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omeprazole 10 mg dosage</a:t>
            </a:r>
            <a:br/>
            <a:r>
              <a:rPr b="false" i="false" strike="noStrike" sz="1200" u="none">
                <a:solidFill>
                  <a:srgbClr val="FFFFFF"/>
                </a:solidFill>
                <a:latin typeface="Calibri"/>
              </a:rPr>
              <a:t>where can i purchase omeprazole</a:t>
            </a:r>
            <a:br/>
            <a:r>
              <a:rPr b="false" i="false" strike="noStrike" sz="1200" u="none">
                <a:solidFill>
                  <a:srgbClr val="FFFFFF"/>
                </a:solidFill>
                <a:latin typeface="Calibri"/>
              </a:rPr>
              <a:t>can you take 2 20mg prilosec</a:t>
            </a:r>
            <a:br/>
            <a:r>
              <a:rPr b="false" i="false" strike="noStrike" sz="1200" u="none">
                <a:solidFill>
                  <a:srgbClr val="FFFFFF"/>
                </a:solidFill>
                <a:latin typeface="Calibri"/>
              </a:rPr>
              <a:t>All twenty patients were tested and found to be allergic by standard testing methods</a:t>
            </a:r>
            <a:br/>
            <a:r>
              <a:rPr b="false" i="false" strike="noStrike" sz="1200" u="none">
                <a:solidFill>
                  <a:srgbClr val="FFFFFF"/>
                </a:solidFill>
                <a:latin typeface="Calibri"/>
              </a:rPr>
              <a:t>prilosec 40 mg coupon</a:t>
            </a:r>
            <a:br/>
            <a:r>
              <a:rPr b="false" i="false" strike="noStrike" sz="1200" u="none">
                <a:solidFill>
                  <a:srgbClr val="FFFFFF"/>
                </a:solidFill>
                <a:latin typeface="Calibri"/>
              </a:rPr>
              <a:t>Telmisartan ile klinik adan nemli bir birikmeyi gsteren veri bulunmamaktadr.</a:t>
            </a:r>
            <a:br/>
            <a:r>
              <a:rPr b="false" i="false" strike="noStrike" sz="1200" u="none">
                <a:solidFill>
                  <a:srgbClr val="FFFFFF"/>
                </a:solidFill>
                <a:latin typeface="Calibri"/>
              </a:rPr>
              <a:t>buy omeprazole 10mg</a:t>
            </a:r>
            <a:br/>
            <a:r>
              <a:rPr b="false" i="false" strike="noStrike" sz="1200" u="none">
                <a:solidFill>
                  <a:srgbClr val="FFFFFF"/>
                </a:solidFill>
                <a:latin typeface="Calibri"/>
              </a:rPr>
              <a:t>omeprazole mg</a:t>
            </a:r>
            <a:br/>
            <a:r>
              <a:rPr b="false" i="false" strike="noStrike" sz="1200" u="none">
                <a:solidFill>
                  <a:srgbClr val="FFFFFF"/>
                </a:solidFill>
                <a:latin typeface="Calibri"/>
              </a:rPr>
              <a:t>prilosec coupon code</a:t>
            </a:r>
            <a:br/>
            <a:r>
              <a:rPr b="false" i="false" strike="noStrike" sz="1200" u="none">
                <a:solidFill>
                  <a:srgbClr val="FFFFFF"/>
                </a:solidFill>
                <a:latin typeface="Calibri"/>
              </a:rPr>
              <a:t>is omeprazole magnesium the same as prilosec</a:t>
            </a:r>
            <a:br/>
            <a:r>
              <a:rPr b="false" i="false" strike="noStrike" sz="1200" u="none">
                <a:solidFill>
                  <a:srgbClr val="FFFFFF"/>
                </a:solidFill>
                <a:latin typeface="Calibri"/>
              </a:rPr>
              <a:t>omeprazole 20 mg cap apo</a:t>
            </a:r>
            <a:br/>
            <a:r>
              <a:rPr b="false" i="false" strike="noStrike" sz="1200" u="none">
                <a:solidFill>
                  <a:srgbClr val="FFFFFF"/>
                </a:solidFill>
                <a:latin typeface="Calibri"/>
              </a:rPr>
              <a:t>This medicine is a miracle I have been outbreak free for over a year</a:t>
            </a:r>
            <a:br/>
            <a:r>
              <a:rPr b="false" i="false" strike="noStrike" sz="1200" u="none">
                <a:solidFill>
                  <a:srgbClr val="FFFFFF"/>
                </a:solidFill>
                <a:latin typeface="Calibri"/>
              </a:rPr>
              <a:t>prilosec otc dosage forms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said they found no reasons for thsi to happen.</a:t>
            </a:r>
            <a:br/>
            <a:r>
              <a:rPr b="false" i="false" strike="noStrike" sz="1200" u="none">
                <a:solidFill>
                  <a:srgbClr val="FFFFFF"/>
                </a:solidFill>
                <a:latin typeface="Calibri"/>
              </a:rPr>
              <a:t>prilosec otc coupon printable</a:t>
            </a:r>
            <a:br/>
            <a:r>
              <a:rPr b="false" i="false" strike="noStrike" sz="1200" u="none">
                <a:solidFill>
                  <a:srgbClr val="FFFFFF"/>
                </a:solidFill>
                <a:latin typeface="Calibri"/>
              </a:rPr>
              <a:t>Avoid getting dehydrated while using Generic for Aldactone*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Prilosec Coupon Walmart - Does Omeprazole Affect Drug Test</dc:title>
  <dc:description>Omeprazole 40 mg capsules generic prilosec, omeprazole price, prilosec otc cost, ranitidine omeprazole compared, price of prilosec, prilosec omeprazole same, prilosec 20 mg otc</dc:description>
  <dc:subject>Prilosec Coupon Walmart - Does Omeprazole Affect Drug Test</dc:subject>
  <cp:keywords>omeprazole buy, is omeprazole dr the same as prilosec otc, generic prilosec otc walmart, omeprazole dr 20mg, omeprazole 40 mg po bid, omeprazole 40 mg costco, prilosec otc omeprazole, omeprazole prilosec otc, 40 mg omeprazole otc, prilosec cheapest price</cp:keywords>
  <cp:category/>
</cp:coreProperties>
</file>