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3.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Amitriptyline For Pain Patient Information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cream baclofen</a:t>
            </a:r>
            <a:br/>
            <a:r>
              <a:rPr b="false" i="false" strike="noStrike" sz="1200" u="none">
                <a:solidFill>
                  <a:srgbClr val="FFFFFF"/>
                </a:solidFill>
                <a:latin typeface="Calibri"/>
              </a:rPr>
              <a:t>amitriptyline 10 mg sleeping tablets</a:t>
            </a:r>
            <a:br/>
            <a:r>
              <a:rPr b="false" i="false" strike="noStrike" sz="1200" u="none">
                <a:solidFill>
                  <a:srgbClr val="FFFFFF"/>
                </a:solidFill>
                <a:latin typeface="Calibri"/>
              </a:rPr>
              <a:t>This way, when use is discontinued there is no immediate rebound.</a:t>
            </a:r>
            <a:br/>
            <a:r>
              <a:rPr b="false" i="false" strike="noStrike" sz="1200" u="none">
                <a:solidFill>
                  <a:srgbClr val="FFFFFF"/>
                </a:solidFill>
                <a:latin typeface="Calibri"/>
              </a:rPr>
              <a:t>amitriptyline buy</a:t>
            </a:r>
            <a:br/>
            <a:r>
              <a:rPr b="false" i="false" strike="noStrike" sz="1200" u="none">
                <a:solidFill>
                  <a:srgbClr val="FFFFFF"/>
                </a:solidFill>
                <a:latin typeface="Calibri"/>
              </a:rPr>
              <a:t>amitriptyline 75 mg for migraines</a:t>
            </a:r>
            <a:br/>
            <a:r>
              <a:rPr b="false" i="false" strike="noStrike" sz="1200" u="none">
                <a:solidFill>
                  <a:srgbClr val="FFFFFF"/>
                </a:solidFill>
                <a:latin typeface="Calibri"/>
              </a:rPr>
              <a:t>does amitriptyline affect pregnancy tests</a:t>
            </a:r>
            <a:br/>
            <a:r>
              <a:rPr b="false" i="false" strike="noStrike" sz="1200" u="none">
                <a:solidFill>
                  <a:srgbClr val="FFFFFF"/>
                </a:solidFill>
                <a:latin typeface="Calibri"/>
              </a:rPr>
              <a:t>It will definitely help those that are just starting the med, and are weary about it.</a:t>
            </a:r>
            <a:br/>
            <a:r>
              <a:rPr b="false" i="false" strike="noStrike" sz="1200" u="none">
                <a:solidFill>
                  <a:srgbClr val="FFFFFF"/>
                </a:solidFill>
                <a:latin typeface="Calibri"/>
              </a:rPr>
              <a:t>amitriptyline hcl 25mg tablets</a:t>
            </a:r>
            <a:br/>
            <a:r>
              <a:rPr b="false" i="false" strike="noStrike" sz="1200" u="none">
                <a:solidFill>
                  <a:srgbClr val="FFFFFF"/>
                </a:solidFill>
                <a:latin typeface="Calibri"/>
              </a:rPr>
              <a:t>Chg teat dip extra corphemispherx biopharma</a:t>
            </a:r>
            <a:br/>
            <a:r>
              <a:rPr b="false" i="false" strike="noStrike" sz="1200" u="none">
                <a:solidFill>
                  <a:srgbClr val="FFFFFF"/>
                </a:solidFill>
                <a:latin typeface="Calibri"/>
              </a:rPr>
              <a:t>amitriptyline 10mg weight loss</a:t>
            </a:r>
            <a:br/>
            <a:r>
              <a:rPr b="false" i="false" strike="noStrike" sz="1200" u="none">
                <a:solidFill>
                  <a:srgbClr val="FFFFFF"/>
                </a:solidFill>
                <a:latin typeface="Calibri"/>
              </a:rPr>
              <a:t>amitriptyline 10mg buy uk</a:t>
            </a:r>
            <a:br/>
            <a:r>
              <a:rPr b="false" i="false" strike="noStrike" sz="1200" u="none">
                <a:solidFill>
                  <a:srgbClr val="FFFFFF"/>
                </a:solidFill>
                <a:latin typeface="Calibri"/>
              </a:rPr>
              <a:t>amitriptyline oral uses</a:t>
            </a:r>
            <a:br/>
            <a:r>
              <a:rPr b="false" i="false" strike="noStrike" sz="1200" u="none">
                <a:solidFill>
                  <a:srgbClr val="FFFFFF"/>
                </a:solidFill>
                <a:latin typeface="Calibri"/>
              </a:rPr>
              <a:t>Omeprazole is not likely to affect your ability to drive or use any tools or machines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epocrates online</a:t>
            </a:r>
            <a:br/>
            <a:r>
              <a:rPr b="false" i="false" strike="noStrike" sz="1200" u="none">
                <a:solidFill>
                  <a:srgbClr val="FFFFFF"/>
                </a:solidFill>
                <a:latin typeface="Calibri"/>
              </a:rPr>
              <a:t>how many amitriptyline 25 mg to get high</a:t>
            </a:r>
            <a:br/>
            <a:r>
              <a:rPr b="false" i="false" strike="noStrike" sz="1200" u="none">
                <a:solidFill>
                  <a:srgbClr val="FFFFFF"/>
                </a:solidFill>
                <a:latin typeface="Calibri"/>
              </a:rPr>
              <a:t>Upon my searches through the internet I stumbled across what I think is the original to the picture above, before it was photoshopped.</a:t>
            </a:r>
            <a:br/>
            <a:r>
              <a:rPr b="false" i="false" strike="noStrike" sz="1200" u="none">
                <a:solidFill>
                  <a:srgbClr val="FFFFFF"/>
                </a:solidFill>
                <a:latin typeface="Calibri"/>
              </a:rPr>
              <a:t>amitriptyline (elavil) 25 mg tablet</a:t>
            </a:r>
            <a:br/>
            <a:r>
              <a:rPr b="false" i="false" strike="noStrike" sz="1200" u="none">
                <a:solidFill>
                  <a:srgbClr val="FFFFFF"/>
                </a:solidFill>
                <a:latin typeface="Calibri"/>
              </a:rPr>
              <a:t>Xepin Cheap No Rx Required Canada.Lotensin Next Day Uk, Lotensin Health Canada</a:t>
            </a:r>
            <a:br/>
            <a:r>
              <a:rPr b="false" i="false" strike="noStrike" sz="1200" u="none">
                <a:solidFill>
                  <a:srgbClr val="FFFFFF"/>
                </a:solidFill>
                <a:latin typeface="Calibri"/>
              </a:rPr>
              <a:t>amitriptyline hydrochloride 10mg price</a:t>
            </a:r>
            <a:br/>
            <a:r>
              <a:rPr b="false" i="false" strike="noStrike" sz="1200" u="none">
                <a:solidFill>
                  <a:srgbClr val="FFFFFF"/>
                </a:solidFill>
                <a:latin typeface="Calibri"/>
              </a:rPr>
              <a:t>I started my period and it quit in 3 days</a:t>
            </a:r>
            <a:br/>
            <a:r>
              <a:rPr b="false" i="false" strike="noStrike" sz="1200" u="none">
                <a:solidFill>
                  <a:srgbClr val="FFFFFF"/>
                </a:solidFill>
                <a:latin typeface="Calibri"/>
              </a:rPr>
              <a:t>amitriptyline addiction symptoms</a:t>
            </a:r>
            <a:br/>
            <a:r>
              <a:rPr b="false" i="false" strike="noStrike" sz="1200" u="none">
                <a:solidFill>
                  <a:srgbClr val="FFFFFF"/>
                </a:solidFill>
                <a:latin typeface="Calibri"/>
              </a:rPr>
              <a:t>Cost does come into a lot of decisions that drs have to make, they are incentivised to come in on budget</a:t>
            </a:r>
            <a:br/>
            <a:r>
              <a:rPr b="false" i="false" strike="noStrike" sz="1200" u="none">
                <a:solidFill>
                  <a:srgbClr val="FFFFFF"/>
                </a:solidFill>
                <a:latin typeface="Calibri"/>
              </a:rPr>
              <a:t>100 mg amitriptyline</a:t>
            </a:r>
            <a:br/>
            <a:r>
              <a:rPr b="false" i="false" strike="noStrike" sz="1200" u="none">
                <a:solidFill>
                  <a:srgbClr val="FFFFFF"/>
                </a:solidFill>
                <a:latin typeface="Calibri"/>
              </a:rPr>
              <a:t>amitriptyline hcl 50 mg for pain</a:t>
            </a:r>
            <a:br/>
            <a:r>
              <a:rPr b="false" i="false" strike="noStrike" sz="1200" u="none">
                <a:solidFill>
                  <a:srgbClr val="FFFFFF"/>
                </a:solidFill>
                <a:latin typeface="Calibri"/>
              </a:rPr>
              <a:t>Von den vier oben angefuehrten Schmarotzern gehoeren die beiden ersteren zuder online kredite stcaprlmr kredit kredite http://onlinekredit2014.tumblr.com derAllerheiligen von Lerina, gefeiert.</a:t>
            </a:r>
            <a:br/>
            <a:r>
              <a:rPr b="false" i="false" strike="noStrike" sz="1200" u="none">
                <a:solidFill>
                  <a:srgbClr val="FFFFFF"/>
                </a:solidFill>
                <a:latin typeface="Calibri"/>
              </a:rPr>
              <a:t>amitriptyline interactions alcohol</a:t>
            </a:r>
            <a:br/>
            <a:r>
              <a:rPr b="false" i="false" strike="noStrike" sz="1200" u="none">
                <a:solidFill>
                  <a:srgbClr val="FFFFFF"/>
                </a:solidFill>
                <a:latin typeface="Calibri"/>
              </a:rPr>
              <a:t>Effects they cause are pretty serious you will be achieving similar results as long as do lots of cardio work, with practice</a:t>
            </a:r>
            <a:br/>
            <a:r>
              <a:rPr b="false" i="false" strike="noStrike" sz="1200" u="none">
                <a:solidFill>
                  <a:srgbClr val="FFFFFF"/>
                </a:solidFill>
                <a:latin typeface="Calibri"/>
              </a:rPr>
              <a:t>amitriptyline 75 mg for depression</a:t>
            </a:r>
            <a:br/>
            <a:r>
              <a:rPr b="false" i="false" strike="noStrike" sz="1200" u="none">
                <a:solidFill>
                  <a:srgbClr val="FFFFFF"/>
                </a:solidFill>
                <a:latin typeface="Calibri"/>
              </a:rPr>
              <a:t>He did NOT need to see your ID, I went with a male friend once as well and actually just browsed the nail polish while he bought it</a:t>
            </a:r>
            <a:br/>
            <a:r>
              <a:rPr b="false" i="false" strike="noStrike" sz="1200" u="none">
                <a:solidFill>
                  <a:srgbClr val="FFFFFF"/>
                </a:solidFill>
                <a:latin typeface="Calibri"/>
              </a:rPr>
              <a:t>amitriptyline 25 mg street value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Frederick Mercola by marketing his natural top health articles and natural health items.Accutane - a Miracle Acne Treatments or perhaps a Harmful Drug?How Accutane works? Accutane comes from vit a</a:t>
            </a:r>
            <a:br/>
            <a:r>
              <a:rPr b="false" i="false" strike="noStrike" sz="1200" u="none">
                <a:solidFill>
                  <a:srgbClr val="FFFFFF"/>
                </a:solidFill>
                <a:latin typeface="Calibri"/>
              </a:rPr>
              <a:t>is 100mg of amitriptyline a high dose</a:t>
            </a:r>
            <a:br/>
            <a:r>
              <a:rPr b="false" i="false" strike="noStrike" sz="1200" u="none">
                <a:solidFill>
                  <a:srgbClr val="FFFFFF"/>
                </a:solidFill>
                <a:latin typeface="Calibri"/>
              </a:rPr>
              <a:t>amitriptyline hcl 10mg tab for sleep</a:t>
            </a:r>
            <a:br/>
            <a:r>
              <a:rPr b="false" i="false" strike="noStrike" sz="1200" u="none">
                <a:solidFill>
                  <a:srgbClr val="FFFFFF"/>
                </a:solidFill>
                <a:latin typeface="Calibri"/>
              </a:rPr>
              <a:t>Then drink a glass of cool water to make sure you have swallowed all of the dose</a:t>
            </a:r>
            <a:br/>
            <a:r>
              <a:rPr b="false" i="false" strike="noStrike" sz="1200" u="none">
                <a:solidFill>
                  <a:srgbClr val="FFFFFF"/>
                </a:solidFill>
                <a:latin typeface="Calibri"/>
              </a:rPr>
              <a:t>amitriptyline tramadol</a:t>
            </a:r>
            <a:br/>
            <a:r>
              <a:rPr b="false" i="false" strike="noStrike" sz="1200" u="none">
                <a:solidFill>
                  <a:srgbClr val="FFFFFF"/>
                </a:solidFill>
                <a:latin typeface="Calibri"/>
              </a:rPr>
              <a:t>150 mg amitriptyline daily</a:t>
            </a:r>
            <a:br/>
            <a:r>
              <a:rPr b="false" i="false" strike="noStrike" sz="1200" u="none">
                <a:solidFill>
                  <a:srgbClr val="FFFFFF"/>
                </a:solidFill>
                <a:latin typeface="Calibri"/>
              </a:rPr>
              <a:t>amitriptyline elavil to buy online</a:t>
            </a:r>
            <a:br/>
            <a:r>
              <a:rPr b="false" i="false" strike="noStrike" sz="1200" u="none">
                <a:solidFill>
                  <a:srgbClr val="FFFFFF"/>
                </a:solidFill>
                <a:latin typeface="Calibri"/>
              </a:rPr>
              <a:t>amitriptyline zoloft combination</a:t>
            </a:r>
            <a:br/>
            <a:r>
              <a:rPr b="false" i="false" strike="noStrike" sz="1200" u="none">
                <a:solidFill>
                  <a:srgbClr val="FFFFFF"/>
                </a:solidFill>
                <a:latin typeface="Calibri"/>
              </a:rPr>
              <a:t>amitriptyline hydrochloride</a:t>
            </a:r>
            <a:br/>
            <a:r>
              <a:rPr b="false" i="false" strike="noStrike" sz="1200" u="none">
                <a:solidFill>
                  <a:srgbClr val="FFFFFF"/>
                </a:solidFill>
                <a:latin typeface="Calibri"/>
              </a:rPr>
              <a:t>amitriptyline 50 mg high</a:t>
            </a:r>
            <a:br/>
            <a:r>
              <a:rPr b="false" i="false" strike="noStrike" sz="1200" u="none">
                <a:solidFill>
                  <a:srgbClr val="FFFFFF"/>
                </a:solidFill>
                <a:latin typeface="Calibri"/>
              </a:rPr>
              <a:t>I haven&amp;rsquo;t had a dream about smile dog, but sometimes when I&amp;rsquo;m trying to fall asleep the image pops into my minds eye and then I get too afraid to sleep</a:t>
            </a:r>
            <a:br/>
            <a:r>
              <a:rPr b="false" i="false" strike="noStrike" sz="1200" u="none">
                <a:solidFill>
                  <a:srgbClr val="FFFFFF"/>
                </a:solidFill>
                <a:latin typeface="Calibri"/>
              </a:rPr>
              <a:t>amitriptyline back pain relief</a:t>
            </a:r>
            <a:br/>
            <a:r>
              <a:rPr b="false" i="false" strike="noStrike" sz="1200" u="none">
                <a:solidFill>
                  <a:srgbClr val="FFFFFF"/>
                </a:solidFill>
                <a:latin typeface="Calibri"/>
              </a:rPr>
              <a:t>can you get high off amitriptyline 25 mg</a:t>
            </a:r>
            <a:br/>
            <a:r>
              <a:rPr b="false" i="false" strike="noStrike" sz="1200" u="none">
                <a:solidFill>
                  <a:srgbClr val="FFFFFF"/>
                </a:solidFill>
                <a:latin typeface="Calibri"/>
              </a:rPr>
              <a:t>amitriptyline (elavil rx)</a:t>
            </a:r>
            <a:br/>
            <a:r>
              <a:rPr b="false" i="false" strike="noStrike" sz="1200" u="none">
                <a:solidFill>
                  <a:srgbClr val="FFFFFF"/>
                </a:solidFill>
                <a:latin typeface="Calibri"/>
              </a:rPr>
              <a:t>amitriptyline hcl 10mg tab gen</a:t>
            </a:r>
            <a:br/>
            <a:r>
              <a:rPr b="false" i="false" strike="noStrike" sz="1200" u="none">
                <a:solidFill>
                  <a:srgbClr val="FFFFFF"/>
                </a:solidFill>
                <a:latin typeface="Calibri"/>
              </a:rPr>
              <a:t>amitriptyline 10 mg migraine</a:t>
            </a:r>
            <a:br/>
            <a:r>
              <a:rPr b="false" i="false" strike="noStrike" sz="1200" u="none">
                <a:solidFill>
                  <a:srgbClr val="FFFFFF"/>
                </a:solidFill>
                <a:latin typeface="Calibri"/>
              </a:rPr>
              <a:t>taking 20 mg amitriptyline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amitriptyline</a:t>
            </a:r>
            <a:br/>
            <a:r>
              <a:rPr b="false" i="false" strike="noStrike" sz="1200" u="none">
                <a:solidFill>
                  <a:srgbClr val="FFFFFF"/>
                </a:solidFill>
                <a:latin typeface="Calibri"/>
              </a:rPr>
              <a:t>can you get high off of amitriptyline hydrochloride 10mg</a:t>
            </a:r>
            <a:br/>
            <a:r>
              <a:rPr b="false" i="false" strike="noStrike" sz="1200" u="none">
                <a:solidFill>
                  <a:srgbClr val="FFFFFF"/>
                </a:solidFill>
                <a:latin typeface="Calibri"/>
              </a:rPr>
              <a:t>amitriptyline 10mg tab</a:t>
            </a:r>
            <a:br/>
            <a:r>
              <a:rPr b="false" i="false" strike="noStrike" sz="1200" u="none">
                <a:solidFill>
                  <a:srgbClr val="FFFFFF"/>
                </a:solidFill>
                <a:latin typeface="Calibri"/>
              </a:rPr>
              <a:t>amitriptyline hydrochloride tab 10mg</a:t>
            </a:r>
            <a:br/>
            <a:r>
              <a:rPr b="false" i="false" strike="noStrike" sz="1200" u="none">
                <a:solidFill>
                  <a:srgbClr val="FFFFFF"/>
                </a:solidFill>
                <a:latin typeface="Calibri"/>
              </a:rPr>
              <a:t>amitriptyline 25 mg for back pain</a:t>
            </a:r>
            <a:br/>
            <a:r>
              <a:rPr b="false" i="false" strike="noStrike" sz="1200" u="none">
                <a:solidFill>
                  <a:srgbClr val="FFFFFF"/>
                </a:solidFill>
                <a:latin typeface="Calibri"/>
              </a:rPr>
              <a:t>I came off the pill and went on the injection as the pill made me feel very sick and dizzy to the point where I just stopped taking it</a:t>
            </a:r>
            <a:br/>
            <a:r>
              <a:rPr b="false" i="false" strike="noStrike" sz="1200" u="none">
                <a:solidFill>
                  <a:srgbClr val="FFFFFF"/>
                </a:solidFill>
                <a:latin typeface="Calibri"/>
              </a:rPr>
              <a:t>amitriptyline hydrochloride 25 mg dosage</a:t>
            </a:r>
            <a:br/>
            <a:r>
              <a:rPr b="false" i="false" strike="noStrike" sz="1200" u="none">
                <a:solidFill>
                  <a:srgbClr val="FFFFFF"/>
                </a:solidFill>
                <a:latin typeface="Calibri"/>
              </a:rPr>
              <a:t>In the U.S., the biggest danger of the capitalist system is that the private sector captures the state</a:t>
            </a:r>
            <a:br/>
            <a:r>
              <a:rPr b="false" i="false" strike="noStrike" sz="1200" u="none">
                <a:solidFill>
                  <a:srgbClr val="FFFFFF"/>
                </a:solidFill>
                <a:latin typeface="Calibri"/>
              </a:rPr>
              <a:t>amitriptyline hydrochloride for back pain</a:t>
            </a:r>
            <a:br/>
            <a:r>
              <a:rPr b="false" i="false" strike="noStrike" sz="1200" u="none">
                <a:solidFill>
                  <a:srgbClr val="FFFFFF"/>
                </a:solidFill>
                <a:latin typeface="Calibri"/>
              </a:rPr>
              <a:t>25 mg amitriptyline hcl</a:t>
            </a:r>
            <a:br/>
            <a:r>
              <a:rPr b="false" i="false" strike="noStrike" sz="1200" u="none">
                <a:solidFill>
                  <a:srgbClr val="FFFFFF"/>
                </a:solidFill>
                <a:latin typeface="Calibri"/>
              </a:rPr>
              <a:t>Im Folgenden sind die hufigsten Nebenwirkungen aufgefhrt:</a:t>
            </a:r>
            <a:br/>
            <a:r>
              <a:rPr b="false" i="false" strike="noStrike" sz="1200" u="none">
                <a:solidFill>
                  <a:srgbClr val="FFFFFF"/>
                </a:solidFill>
                <a:latin typeface="Calibri"/>
              </a:rPr>
              <a:t>amitriptyline for sale online</a:t>
            </a:r>
            <a:br/>
            <a:r>
              <a:rPr b="false" i="false" strike="noStrike" sz="1200" u="none">
                <a:solidFill>
                  <a:srgbClr val="FFFFFF"/>
                </a:solidFill>
                <a:latin typeface="Calibri"/>
              </a:rPr>
              <a:t>Generic promethazine injections are available.</a:t>
            </a:r>
            <a:br/>
            <a:r>
              <a:rPr b="false" i="false" strike="noStrike" sz="1200" u="none">
                <a:solidFill>
                  <a:srgbClr val="FFFFFF"/>
                </a:solidFill>
                <a:latin typeface="Calibri"/>
              </a:rPr>
              <a:t>can you overdose on amitriptyline 10mg</a:t>
            </a:r>
            <a:br/>
            <a:r>
              <a:rPr b="false" i="false" strike="noStrike" sz="1200" u="none">
                <a:solidFill>
                  <a:srgbClr val="FFFFFF"/>
                </a:solidFill>
                <a:latin typeface="Calibri"/>
              </a:rPr>
              <a:t>endep 10 amitriptyline hydrochloride</a:t>
            </a:r>
            <a:br/>
            <a:r>
              <a:rPr b="false" i="false" strike="noStrike" sz="1200" u="none">
                <a:solidFill>
                  <a:srgbClr val="FFFFFF"/>
                </a:solidFill>
                <a:latin typeface="Calibri"/>
              </a:rPr>
              <a:t>amitriptyline cost usa</a:t>
            </a:r>
            <a:br/>
            <a:r>
              <a:rPr b="false" i="false" strike="noStrike" sz="1200" u="none">
                <a:solidFill>
                  <a:srgbClr val="FFFFFF"/>
                </a:solidFill>
                <a:latin typeface="Calibri"/>
              </a:rPr>
              <a:t>everyone says they just use it as a sleep aid, along with an ssri (which i am dreading to take)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take 30 mg of amitriptyline</a:t>
            </a:r>
            <a:br/>
            <a:r>
              <a:rPr b="false" i="false" strike="noStrike" sz="1200" u="none">
                <a:solidFill>
                  <a:srgbClr val="FFFFFF"/>
                </a:solidFill>
                <a:latin typeface="Calibri"/>
              </a:rPr>
              <a:t>endep 10 amitriptyline tablets 10mg</a:t>
            </a:r>
            <a:br/>
            <a:r>
              <a:rPr b="false" i="false" strike="noStrike" sz="1200" u="none">
                <a:solidFill>
                  <a:srgbClr val="FFFFFF"/>
                </a:solidFill>
                <a:latin typeface="Calibri"/>
              </a:rPr>
              <a:t>10mg amitriptyline for pain</a:t>
            </a:r>
            <a:br/>
            <a:r>
              <a:rPr b="false" i="false" strike="noStrike" sz="1200" u="none">
                <a:solidFill>
                  <a:srgbClr val="FFFFFF"/>
                </a:solidFill>
                <a:latin typeface="Calibri"/>
              </a:rPr>
              <a:t>A: The clinical studies on Rogaine have looked only at its effect of hair regrowth on the crown -- or top -- of the head</a:t>
            </a:r>
            <a:br/>
            <a:r>
              <a:rPr b="false" i="false" strike="noStrike" sz="1200" u="none">
                <a:solidFill>
                  <a:srgbClr val="FFFFFF"/>
                </a:solidFill>
                <a:latin typeface="Calibri"/>
              </a:rPr>
              <a:t>amitriptyline dosage for nerve pain</a:t>
            </a:r>
            <a:br/>
            <a:r>
              <a:rPr b="false" i="false" strike="noStrike" sz="1200" u="none">
                <a:solidFill>
                  <a:srgbClr val="FFFFFF"/>
                </a:solidFill>
                <a:latin typeface="Calibri"/>
              </a:rPr>
              <a:t>100 mg amitriptyline too much</a:t>
            </a:r>
            <a:br/>
            <a:r>
              <a:rPr b="false" i="false" strike="noStrike" sz="1200" u="none">
                <a:solidFill>
                  <a:srgbClr val="FFFFFF"/>
                </a:solidFill>
                <a:latin typeface="Calibri"/>
              </a:rPr>
              <a:t>amitriptyline hcl 75 mg</a:t>
            </a:r>
            <a:br/>
            <a:r>
              <a:rPr b="false" i="false" strike="noStrike" sz="1200" u="none">
                <a:solidFill>
                  <a:srgbClr val="FFFFFF"/>
                </a:solidFill>
                <a:latin typeface="Calibri"/>
              </a:rPr>
              <a:t>amitriptyline 10mg tablets headaches</a:t>
            </a:r>
            <a:br/>
            <a:r>
              <a:rPr b="false" i="false" strike="noStrike" sz="1200" u="none">
                <a:solidFill>
                  <a:srgbClr val="FFFFFF"/>
                </a:solidFill>
                <a:latin typeface="Calibri"/>
              </a:rPr>
              <a:t>amitriptyline oral suspension</a:t>
            </a:r>
            <a:br/>
            <a:r>
              <a:rPr b="false" i="false" strike="noStrike" sz="1200" u="none">
                <a:solidFill>
                  <a:srgbClr val="FFFFFF"/>
                </a:solidFill>
                <a:latin typeface="Calibri"/>
              </a:rPr>
              <a:t>MUSE was introduced as a treatment for the impotent male in 1997</a:t>
            </a:r>
            <a:br/>
            <a:r>
              <a:rPr b="false" i="false" strike="noStrike" sz="1200" u="none">
                <a:solidFill>
                  <a:srgbClr val="FFFFFF"/>
                </a:solidFill>
                <a:latin typeface="Calibri"/>
              </a:rPr>
              <a:t>amitriptyline hydrochloride 10mg tablet</a:t>
            </a:r>
            <a:br/>
            <a:r>
              <a:rPr b="false" i="false" strike="noStrike" sz="1200" u="none">
                <a:solidFill>
                  <a:srgbClr val="FFFFFF"/>
                </a:solidFill>
                <a:latin typeface="Calibri"/>
              </a:rPr>
              <a:t>is amitriptyline safe during pregnancy</a:t>
            </a:r>
            <a:br/>
            <a:r>
              <a:rPr b="false" i="false" strike="noStrike" sz="1200" u="none">
                <a:solidFill>
                  <a:srgbClr val="FFFFFF"/>
                </a:solidFill>
                <a:latin typeface="Calibri"/>
              </a:rPr>
              <a:t>amitriptyline 25 mg overdose</a:t>
            </a:r>
            <a:br/>
            <a:r>
              <a:rPr b="false" i="false" strike="noStrike" sz="1200" u="none">
                <a:solidFill>
                  <a:srgbClr val="FFFFFF"/>
                </a:solidFill>
                <a:latin typeface="Calibri"/>
              </a:rPr>
              <a:t>amitriptyline hcl 200 mg</a:t>
            </a:r>
            <a:br/>
            <a:r>
              <a:rPr b="false" i="false" strike="noStrike" sz="1200" u="none">
                <a:solidFill>
                  <a:srgbClr val="FFFFFF"/>
                </a:solidFill>
                <a:latin typeface="Calibri"/>
              </a:rPr>
              <a:t>can you buy amitriptyline over the counter uk</a:t>
            </a:r>
            <a:br/>
            <a:r>
              <a:rPr b="false" i="false" strike="noStrike" sz="1200" u="none">
                <a:solidFill>
                  <a:srgbClr val="FFFFFF"/>
                </a:solidFill>
                <a:latin typeface="Calibri"/>
              </a:rPr>
              <a:t>100 mg amitriptyline for pain</a:t>
            </a:r>
            <a:br/>
            <a:r>
              <a:rPr b="false" i="false" strike="noStrike" sz="1200" u="none">
                <a:solidFill>
                  <a:srgbClr val="FFFFFF"/>
                </a:solidFill>
                <a:latin typeface="Calibri"/>
              </a:rPr>
              <a:t>snorting amitriptyline hydrochloride 25 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online india</a:t>
            </a:r>
            <a:br/>
            <a:r>
              <a:rPr b="false" i="false" strike="noStrike" sz="1200" u="none">
                <a:solidFill>
                  <a:srgbClr val="FFFFFF"/>
                </a:solidFill>
                <a:latin typeface="Calibri"/>
              </a:rPr>
              <a:t>I&amp;rsquo;ve been on first Klonipin which was making me drowsy during the day</a:t>
            </a:r>
            <a:br/>
            <a:r>
              <a:rPr b="false" i="false" strike="noStrike" sz="1200" u="none">
                <a:solidFill>
                  <a:srgbClr val="FFFFFF"/>
                </a:solidFill>
                <a:latin typeface="Calibri"/>
              </a:rPr>
              <a:t>amitriptyline 100 mg for sleep</a:t>
            </a:r>
            <a:br/>
            <a:r>
              <a:rPr b="false" i="false" strike="noStrike" sz="1200" u="none">
                <a:solidFill>
                  <a:srgbClr val="FFFFFF"/>
                </a:solidFill>
                <a:latin typeface="Calibri"/>
              </a:rPr>
              <a:t>amitriptyline hydrochloride 150 mg</a:t>
            </a:r>
            <a:br/>
            <a:r>
              <a:rPr b="false" i="false" strike="noStrike" sz="1200" u="none">
                <a:solidFill>
                  <a:srgbClr val="FFFFFF"/>
                </a:solidFill>
                <a:latin typeface="Calibri"/>
              </a:rPr>
              <a:t>buy generic amitriptyline</a:t>
            </a:r>
            <a:br/>
            <a:r>
              <a:rPr b="false" i="false" strike="noStrike" sz="1200" u="none">
                <a:solidFill>
                  <a:srgbClr val="FFFFFF"/>
                </a:solidFill>
                <a:latin typeface="Calibri"/>
              </a:rPr>
              <a:t>actavis amitriptyline tablets 10mg</a:t>
            </a:r>
            <a:br/>
            <a:r>
              <a:rPr b="false" i="false" strike="noStrike" sz="1200" u="none">
                <a:solidFill>
                  <a:srgbClr val="FFFFFF"/>
                </a:solidFill>
                <a:latin typeface="Calibri"/>
              </a:rPr>
              <a:t>Margolis and his colleagues took nose and throat swabs from 83 patients being treated for acne at their dermatology clinic to look for the presence of staph bacteria</a:t>
            </a:r>
            <a:br/>
            <a:r>
              <a:rPr b="false" i="false" strike="noStrike" sz="1200" u="none">
                <a:solidFill>
                  <a:srgbClr val="FFFFFF"/>
                </a:solidFill>
                <a:latin typeface="Calibri"/>
              </a:rPr>
              <a:t>10mg amitriptyline tablets</a:t>
            </a:r>
            <a:br/>
            <a:r>
              <a:rPr b="false" i="false" strike="noStrike" sz="1200" u="none">
                <a:solidFill>
                  <a:srgbClr val="FFFFFF"/>
                </a:solidFill>
                <a:latin typeface="Calibri"/>
              </a:rPr>
              <a:t>amitriptyline 5 mg dosage</a:t>
            </a:r>
            <a:br/>
            <a:r>
              <a:rPr b="false" i="false" strike="noStrike" sz="1200" u="none">
                <a:solidFill>
                  <a:srgbClr val="FFFFFF"/>
                </a:solidFill>
                <a:latin typeface="Calibri"/>
              </a:rPr>
              <a:t>amitriptyline for pain nz</a:t>
            </a:r>
            <a:br/>
            <a:r>
              <a:rPr b="false" i="false" strike="noStrike" sz="1200" u="none">
                <a:solidFill>
                  <a:srgbClr val="FFFFFF"/>
                </a:solidFill>
                <a:latin typeface="Calibri"/>
              </a:rPr>
              <a:t>This last year, I have become nearly desperate</a:t>
            </a:r>
            <a:br/>
            <a:r>
              <a:rPr b="false" i="false" strike="noStrike" sz="1200" u="none">
                <a:solidFill>
                  <a:srgbClr val="FFFFFF"/>
                </a:solidFill>
                <a:latin typeface="Calibri"/>
              </a:rPr>
              <a:t>buy amitriptyline online uk</a:t>
            </a:r>
            <a:br/>
            <a:r>
              <a:rPr b="false" i="false" strike="noStrike" sz="1200" u="none">
                <a:solidFill>
                  <a:srgbClr val="FFFFFF"/>
                </a:solidFill>
                <a:latin typeface="Calibri"/>
              </a:rPr>
              <a:t>how many mg of amitriptyline does it take to overdose</a:t>
            </a:r>
            <a:br/>
            <a:r>
              <a:rPr b="false" i="false" strike="noStrike" sz="1200" u="none">
                <a:solidFill>
                  <a:srgbClr val="FFFFFF"/>
                </a:solidFill>
                <a:latin typeface="Calibri"/>
              </a:rPr>
              <a:t>Probali smo sa raznim ajevima, alternativnim lijenicima, ali bez uspjeha</a:t>
            </a:r>
            <a:br/>
            <a:r>
              <a:rPr b="false" i="false" strike="noStrike" sz="1200" u="none">
                <a:solidFill>
                  <a:srgbClr val="FFFFFF"/>
                </a:solidFill>
                <a:latin typeface="Calibri"/>
              </a:rPr>
              <a:t>amitriptyline 25 mg pregnancy</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25mg amitriptyline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amitriptyline oral contraceptive pill</a:t>
            </a:r>
            <a:br/>
            <a:r>
              <a:rPr b="false" i="false" strike="noStrike" sz="1200" u="none">
                <a:solidFill>
                  <a:srgbClr val="FFFFFF"/>
                </a:solidFill>
                <a:latin typeface="Calibri"/>
              </a:rPr>
              <a:t>buy amitriptyline</a:t>
            </a:r>
            <a:br/>
            <a:r>
              <a:rPr b="false" i="false" strike="noStrike" sz="1200" u="none">
                <a:solidFill>
                  <a:srgbClr val="FFFFFF"/>
                </a:solidFill>
                <a:latin typeface="Calibri"/>
              </a:rPr>
              <a:t>amitriptyline 10mg price uk</a:t>
            </a:r>
            <a:br/>
            <a:r>
              <a:rPr b="false" i="false" strike="noStrike" sz="1200" u="none">
                <a:solidFill>
                  <a:srgbClr val="FFFFFF"/>
                </a:solidFill>
                <a:latin typeface="Calibri"/>
              </a:rPr>
              <a:t>Like you, I was terrified of going of it because it worked so well for the pain</a:t>
            </a:r>
            <a:br/>
            <a:r>
              <a:rPr b="false" i="false" strike="noStrike" sz="1200" u="none">
                <a:solidFill>
                  <a:srgbClr val="FFFFFF"/>
                </a:solidFill>
                <a:latin typeface="Calibri"/>
              </a:rPr>
              <a:t>amitriptyline hydrochloride 10mg for pain relief</a:t>
            </a:r>
            <a:br/>
            <a:r>
              <a:rPr b="false" i="false" strike="noStrike" sz="1200" u="none">
                <a:solidFill>
                  <a:srgbClr val="FFFFFF"/>
                </a:solidFill>
                <a:latin typeface="Calibri"/>
              </a:rPr>
              <a:t>amitriptyline hcl 25 mg for dogs</a:t>
            </a:r>
            <a:br/>
            <a:r>
              <a:rPr b="false" i="false" strike="noStrike" sz="1200" u="none">
                <a:solidFill>
                  <a:srgbClr val="FFFFFF"/>
                </a:solidFill>
                <a:latin typeface="Calibri"/>
              </a:rPr>
              <a:t>elavil amitriptyline for migraines</a:t>
            </a:r>
            <a:br/>
            <a:r>
              <a:rPr b="false" i="false" strike="noStrike" sz="1200" u="none">
                <a:solidFill>
                  <a:srgbClr val="FFFFFF"/>
                </a:solidFill>
                <a:latin typeface="Calibri"/>
              </a:rPr>
              <a:t>150 mg amitriptyline</a:t>
            </a:r>
            <a:br/>
            <a:r>
              <a:rPr b="false" i="false" strike="noStrike" sz="1200" u="none">
                <a:solidFill>
                  <a:srgbClr val="FFFFFF"/>
                </a:solidFill>
                <a:latin typeface="Calibri"/>
              </a:rPr>
              <a:t>amitriptyline pill effects</a:t>
            </a:r>
            <a:br/>
            <a:r>
              <a:rPr b="false" i="false" strike="noStrike" sz="1200" u="none">
                <a:solidFill>
                  <a:srgbClr val="FFFFFF"/>
                </a:solidFill>
                <a:latin typeface="Calibri"/>
              </a:rPr>
              <a:t>amitriptyline 10 mg tabletki ulotka</a:t>
            </a:r>
            <a:br/>
            <a:r>
              <a:rPr b="false" i="false" strike="noStrike" sz="1200" u="none">
                <a:solidFill>
                  <a:srgbClr val="FFFFFF"/>
                </a:solidFill>
                <a:latin typeface="Calibri"/>
              </a:rPr>
              <a:t>MUSE was introduced as a treatment for the impotent male in 1997</a:t>
            </a:r>
            <a:br/>
            <a:r>
              <a:rPr b="false" i="false" strike="noStrike" sz="1200" u="none">
                <a:solidFill>
                  <a:srgbClr val="FFFFFF"/>
                </a:solidFill>
                <a:latin typeface="Calibri"/>
              </a:rPr>
              <a:t>25 mg amitriptyline tablets</a:t>
            </a:r>
            <a:br/>
            <a:r>
              <a:rPr b="false" i="false" strike="noStrike" sz="1200" u="none">
                <a:solidFill>
                  <a:srgbClr val="FFFFFF"/>
                </a:solidFill>
                <a:latin typeface="Calibri"/>
              </a:rPr>
              <a:t>10mg amitriptyline anxiety</a:t>
            </a:r>
            <a:br/>
            <a:r>
              <a:rPr b="false" i="false" strike="noStrike" sz="1200" u="none">
                <a:solidFill>
                  <a:srgbClr val="FFFFFF"/>
                </a:solidFill>
                <a:latin typeface="Calibri"/>
              </a:rPr>
              <a:t>what is amitriptyline hcl 100mg used for</a:t>
            </a:r>
            <a:br/>
            <a:r>
              <a:rPr b="false" i="false" strike="noStrike" sz="1200" u="none">
                <a:solidFill>
                  <a:srgbClr val="FFFFFF"/>
                </a:solidFill>
                <a:latin typeface="Calibri"/>
              </a:rPr>
              <a:t>amitriptyline 75 mg for pain</a:t>
            </a:r>
            <a:br/>
            <a:r>
              <a:rPr b="false" i="false" strike="noStrike" sz="1200" u="none">
                <a:solidFill>
                  <a:srgbClr val="FFFFFF"/>
                </a:solidFill>
                <a:latin typeface="Calibri"/>
              </a:rPr>
              <a:t>amitriptyline hcl for stomach pain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hcl 25 mg tablet</a:t>
            </a:r>
            <a:br/>
            <a:r>
              <a:rPr b="false" i="false" strike="noStrike" sz="1200" u="none">
                <a:solidFill>
                  <a:srgbClr val="FFFFFF"/>
                </a:solidFill>
                <a:latin typeface="Calibri"/>
              </a:rPr>
              <a:t>will 10mg amitriptyline help anxiety</a:t>
            </a:r>
            <a:br/>
            <a:r>
              <a:rPr b="false" i="false" strike="noStrike" sz="1200" u="none">
                <a:solidFill>
                  <a:srgbClr val="FFFFFF"/>
                </a:solidFill>
                <a:latin typeface="Calibri"/>
              </a:rPr>
              <a:t>200 mg amitriptyline</a:t>
            </a:r>
            <a:br/>
            <a:r>
              <a:rPr b="false" i="false" strike="noStrike" sz="1200" u="none">
                <a:solidFill>
                  <a:srgbClr val="FFFFFF"/>
                </a:solidFill>
                <a:latin typeface="Calibri"/>
              </a:rPr>
              <a:t>amitriptyline rxlist</a:t>
            </a:r>
            <a:br/>
            <a:r>
              <a:rPr b="false" i="false" strike="noStrike" sz="1200" u="none">
                <a:solidFill>
                  <a:srgbClr val="FFFFFF"/>
                </a:solidFill>
                <a:latin typeface="Calibri"/>
              </a:rPr>
              <a:t>i used to take 60mg paxil and you're not supposed to benefit at that dose, but it was the dose that did it finally</a:t>
            </a:r>
            <a:br/>
            <a:r>
              <a:rPr b="false" i="false" strike="noStrike" sz="1200" u="none">
                <a:solidFill>
                  <a:srgbClr val="FFFFFF"/>
                </a:solidFill>
                <a:latin typeface="Calibri"/>
              </a:rPr>
              <a:t>200 mg amitriptyline overdose</a:t>
            </a:r>
            <a:br/>
            <a:r>
              <a:rPr b="false" i="false" strike="noStrike" sz="1200" u="none">
                <a:solidFill>
                  <a:srgbClr val="FFFFFF"/>
                </a:solidFill>
                <a:latin typeface="Calibri"/>
              </a:rPr>
              <a:t>amitriptyline 10mg uses</a:t>
            </a:r>
            <a:br/>
            <a:r>
              <a:rPr b="false" i="false" strike="noStrike" sz="1200" u="none">
                <a:solidFill>
                  <a:srgbClr val="FFFFFF"/>
                </a:solidFill>
                <a:latin typeface="Calibri"/>
              </a:rPr>
              <a:t>50 mg amitriptyline high</a:t>
            </a:r>
            <a:br/>
            <a:r>
              <a:rPr b="false" i="false" strike="noStrike" sz="1200" u="none">
                <a:solidFill>
                  <a:srgbClr val="FFFFFF"/>
                </a:solidFill>
                <a:latin typeface="Calibri"/>
              </a:rPr>
              <a:t>Shoupe D, Mishell DR, Lacarra M, et al: Pharmacologic effects of the antiprogesterone RU 486 in the luteal phase of normal women</a:t>
            </a:r>
            <a:br/>
            <a:r>
              <a:rPr b="false" i="false" strike="noStrike" sz="1200" u="none">
                <a:solidFill>
                  <a:srgbClr val="FFFFFF"/>
                </a:solidFill>
                <a:latin typeface="Calibri"/>
              </a:rPr>
              <a:t>amitriptyline hydrochloride overdose levels</a:t>
            </a:r>
            <a:br/>
            <a:r>
              <a:rPr b="false" i="false" strike="noStrike" sz="1200" u="none">
                <a:solidFill>
                  <a:srgbClr val="FFFFFF"/>
                </a:solidFill>
                <a:latin typeface="Calibri"/>
              </a:rPr>
              <a:t>Gebeliin son devresinde, yenidoanlarda kernikterus riski asndan Bactrim'in kullanlmasndan kanlmaldr.</a:t>
            </a:r>
            <a:br/>
            <a:r>
              <a:rPr b="false" i="false" strike="noStrike" sz="1200" u="none">
                <a:solidFill>
                  <a:srgbClr val="FFFFFF"/>
                </a:solidFill>
                <a:latin typeface="Calibri"/>
              </a:rPr>
              <a:t>amitriptyline pregnancy migraine</a:t>
            </a:r>
            <a:br/>
            <a:r>
              <a:rPr b="false" i="false" strike="noStrike" sz="1200" u="none">
                <a:solidFill>
                  <a:srgbClr val="FFFFFF"/>
                </a:solidFill>
                <a:latin typeface="Calibri"/>
              </a:rPr>
              <a:t>I have put if off for a couple of months because of the high twin rate but I have heard of a lot of people having 1 baby</a:t>
            </a:r>
            <a:br/>
            <a:r>
              <a:rPr b="false" i="false" strike="noStrike" sz="1200" u="none">
                <a:solidFill>
                  <a:srgbClr val="FFFFFF"/>
                </a:solidFill>
                <a:latin typeface="Calibri"/>
              </a:rPr>
              <a:t>amitriptyline hydrochloride tablets ip 25mg</a:t>
            </a:r>
            <a:br/>
            <a:r>
              <a:rPr b="false" i="false" strike="noStrike" sz="1200" u="none">
                <a:solidFill>
                  <a:srgbClr val="FFFFFF"/>
                </a:solidFill>
                <a:latin typeface="Calibri"/>
              </a:rPr>
              <a:t>amitriptyline cream pain</a:t>
            </a:r>
            <a:br/>
            <a:r>
              <a:rPr b="false" i="false" strike="noStrike" sz="1200" u="none">
                <a:solidFill>
                  <a:srgbClr val="FFFFFF"/>
                </a:solidFill>
                <a:latin typeface="Calibri"/>
              </a:rPr>
              <a:t>amitriptyline dosage for pelvic pain</a:t>
            </a:r>
            <a:br/>
            <a:r>
              <a:rPr b="false" i="false" strike="noStrike" sz="1200" u="none">
                <a:solidFill>
                  <a:srgbClr val="FFFFFF"/>
                </a:solidFill>
                <a:latin typeface="Calibri"/>
              </a:rPr>
              <a:t>I am currently in the process of getting a new doctor which is another difficult thing to do here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10mg amitriptyline weight gain</a:t>
            </a:r>
            <a:br/>
            <a:r>
              <a:rPr b="false" i="false" strike="noStrike" sz="1200" u="none">
                <a:solidFill>
                  <a:srgbClr val="FFFFFF"/>
                </a:solidFill>
                <a:latin typeface="Calibri"/>
              </a:rPr>
              <a:t>can amitriptyline hcl 25 mg get you high</a:t>
            </a:r>
            <a:br/>
            <a:r>
              <a:rPr b="false" i="false" strike="noStrike" sz="1200" u="none">
                <a:solidFill>
                  <a:srgbClr val="FFFFFF"/>
                </a:solidFill>
                <a:latin typeface="Calibri"/>
              </a:rPr>
              <a:t>where to buy amitriptyline no prescription</a:t>
            </a:r>
            <a:br/>
            <a:r>
              <a:rPr b="false" i="false" strike="noStrike" sz="1200" u="none">
                <a:solidFill>
                  <a:srgbClr val="FFFFFF"/>
                </a:solidFill>
                <a:latin typeface="Calibri"/>
              </a:rPr>
              <a:t>generic endep amitriptyline</a:t>
            </a:r>
            <a:br/>
            <a:r>
              <a:rPr b="false" i="false" strike="noStrike" sz="1200" u="none">
                <a:solidFill>
                  <a:srgbClr val="FFFFFF"/>
                </a:solidFill>
                <a:latin typeface="Calibri"/>
              </a:rPr>
              <a:t>Since caffeine, alcohol, the nicotine from cigarettes, or street drugs can affect the action of many medications, you should let your prescriber know if you use them.</a:t>
            </a:r>
            <a:br/>
            <a:r>
              <a:rPr b="false" i="false" strike="noStrike" sz="1200" u="none">
                <a:solidFill>
                  <a:srgbClr val="FFFFFF"/>
                </a:solidFill>
                <a:latin typeface="Calibri"/>
              </a:rPr>
              <a:t>amitriptyline hcl 25 mg reviews</a:t>
            </a:r>
            <a:br/>
            <a:r>
              <a:rPr b="false" i="false" strike="noStrike" sz="1200" u="none">
                <a:solidFill>
                  <a:srgbClr val="FFFFFF"/>
                </a:solidFill>
                <a:latin typeface="Calibri"/>
              </a:rPr>
              <a:t>Many people suffer from cold sores around the mouth and these annoying outbreaks arecaused by the herpes simplex virus</a:t>
            </a:r>
            <a:br/>
            <a:r>
              <a:rPr b="false" i="false" strike="noStrike" sz="1200" u="none">
                <a:solidFill>
                  <a:srgbClr val="FFFFFF"/>
                </a:solidFill>
                <a:latin typeface="Calibri"/>
              </a:rPr>
              <a:t>amitriptyline order</a:t>
            </a:r>
            <a:br/>
            <a:r>
              <a:rPr b="false" i="false" strike="noStrike" sz="1200" u="none">
                <a:solidFill>
                  <a:srgbClr val="FFFFFF"/>
                </a:solidFill>
                <a:latin typeface="Calibri"/>
              </a:rPr>
              <a:t>amitriptyline hcl ta 25 mg</a:t>
            </a:r>
            <a:br/>
            <a:r>
              <a:rPr b="false" i="false" strike="noStrike" sz="1200" u="none">
                <a:solidFill>
                  <a:srgbClr val="FFFFFF"/>
                </a:solidFill>
                <a:latin typeface="Calibri"/>
              </a:rPr>
              <a:t>laroxyl amitriptyline 40mg</a:t>
            </a:r>
            <a:br/>
            <a:r>
              <a:rPr b="false" i="false" strike="noStrike" sz="1200" u="none">
                <a:solidFill>
                  <a:srgbClr val="FFFFFF"/>
                </a:solidFill>
                <a:latin typeface="Calibri"/>
              </a:rPr>
              <a:t>amitriptyline 20 mg anxiety</a:t>
            </a:r>
            <a:br/>
            <a:r>
              <a:rPr b="false" i="false" strike="noStrike" sz="1200" u="none">
                <a:solidFill>
                  <a:srgbClr val="FFFFFF"/>
                </a:solidFill>
                <a:latin typeface="Calibri"/>
              </a:rPr>
              <a:t>amitriptyline for pain shingles</a:t>
            </a:r>
            <a:br/>
            <a:r>
              <a:rPr b="false" i="false" strike="noStrike" sz="1200" u="none">
                <a:solidFill>
                  <a:srgbClr val="FFFFFF"/>
                </a:solidFill>
                <a:latin typeface="Calibri"/>
              </a:rPr>
              <a:t>amitriptyline hcl 10mg for back pain</a:t>
            </a:r>
            <a:br/>
            <a:r>
              <a:rPr b="false" i="false" strike="noStrike" sz="1200" u="none">
                <a:solidFill>
                  <a:srgbClr val="FFFFFF"/>
                </a:solidFill>
                <a:latin typeface="Calibri"/>
              </a:rPr>
              <a:t>But yet again, these drugs can also be applied topically in a compounded formulation</a:t>
            </a:r>
            <a:br/>
            <a:r>
              <a:rPr b="false" i="false" strike="noStrike" sz="1200" u="none">
                <a:solidFill>
                  <a:srgbClr val="FFFFFF"/>
                </a:solidFill>
                <a:latin typeface="Calibri"/>
              </a:rPr>
              <a:t>amitriptyline cost at walmart</a:t>
            </a:r>
            <a:br/>
            <a:r>
              <a:rPr b="false" i="false" strike="noStrike" sz="1200" u="none">
                <a:solidFill>
                  <a:srgbClr val="FFFFFF"/>
                </a:solidFill>
                <a:latin typeface="Calibri"/>
              </a:rPr>
              <a:t>amitriptyline hydrochloride tablets 50 mg</a:t>
            </a:r>
            <a:br/>
            <a:r>
              <a:rPr b="false" i="false" strike="noStrike" sz="1200" u="none">
                <a:solidFill>
                  <a:srgbClr val="FFFFFF"/>
                </a:solidFill>
                <a:latin typeface="Calibri"/>
              </a:rPr>
              <a:t>amitriptyline generic name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10mg amitriptyline ibs</a:t>
            </a:r>
            <a:br/>
            <a:r>
              <a:rPr b="false" i="false" strike="noStrike" sz="1200" u="none">
                <a:solidFill>
                  <a:srgbClr val="FFFFFF"/>
                </a:solidFill>
                <a:latin typeface="Calibri"/>
              </a:rPr>
              <a:t>amitriptyline sale</a:t>
            </a:r>
            <a:br/>
            <a:r>
              <a:rPr b="false" i="false" strike="noStrike" sz="1200" u="none">
                <a:solidFill>
                  <a:srgbClr val="FFFFFF"/>
                </a:solidFill>
                <a:latin typeface="Calibri"/>
              </a:rPr>
              <a:t>amitriptyline 25 mg tab udl</a:t>
            </a:r>
            <a:br/>
            <a:r>
              <a:rPr b="false" i="false" strike="noStrike" sz="1200" u="none">
                <a:solidFill>
                  <a:srgbClr val="FFFFFF"/>
                </a:solidFill>
                <a:latin typeface="Calibri"/>
              </a:rPr>
              <a:t>generic amitriptyline hcl</a:t>
            </a:r>
            <a:br/>
            <a:r>
              <a:rPr b="false" i="false" strike="noStrike" sz="1200" u="none">
                <a:solidFill>
                  <a:srgbClr val="FFFFFF"/>
                </a:solidFill>
                <a:latin typeface="Calibri"/>
              </a:rPr>
              <a:t>amitriptyline 25 mg alcohol</a:t>
            </a:r>
            <a:br/>
            <a:r>
              <a:rPr b="false" i="false" strike="noStrike" sz="1200" u="none">
                <a:solidFill>
                  <a:srgbClr val="FFFFFF"/>
                </a:solidFill>
                <a:latin typeface="Calibri"/>
              </a:rPr>
              <a:t>best generic amitriptyline</a:t>
            </a:r>
            <a:br/>
            <a:r>
              <a:rPr b="false" i="false" strike="noStrike" sz="1200" u="none">
                <a:solidFill>
                  <a:srgbClr val="FFFFFF"/>
                </a:solidFill>
                <a:latin typeface="Calibri"/>
              </a:rPr>
              <a:t>The following interactions are based on drug interactions involving each component of the olmesartan/hydrochlorothiazide combination.</a:t>
            </a:r>
            <a:br/>
            <a:r>
              <a:rPr b="false" i="false" strike="noStrike" sz="1200" u="none">
                <a:solidFill>
                  <a:srgbClr val="FFFFFF"/>
                </a:solidFill>
                <a:latin typeface="Calibri"/>
              </a:rPr>
              <a:t>amitriptyline hydrochloride 10mg for nerve pain</a:t>
            </a:r>
            <a:br/>
            <a:r>
              <a:rPr b="false" i="false" strike="noStrike" sz="1200" u="none">
                <a:solidFill>
                  <a:srgbClr val="FFFFFF"/>
                </a:solidFill>
                <a:latin typeface="Calibri"/>
              </a:rPr>
              <a:t>amitriptyline hcl generic elavil</a:t>
            </a:r>
            <a:br/>
            <a:r>
              <a:rPr b="false" i="false" strike="noStrike" sz="1200" u="none">
                <a:solidFill>
                  <a:srgbClr val="FFFFFF"/>
                </a:solidFill>
                <a:latin typeface="Calibri"/>
              </a:rPr>
              <a:t>amitriptyline hydrochloride tablets 25mg</a:t>
            </a:r>
            <a:br/>
            <a:r>
              <a:rPr b="false" i="false" strike="noStrike" sz="1200" u="none">
                <a:solidFill>
                  <a:srgbClr val="FFFFFF"/>
                </a:solidFill>
                <a:latin typeface="Calibri"/>
              </a:rPr>
              <a:t>amitriptyline little blue pill</a:t>
            </a:r>
            <a:br/>
            <a:r>
              <a:rPr b="false" i="false" strike="noStrike" sz="1200" u="none">
                <a:solidFill>
                  <a:srgbClr val="FFFFFF"/>
                </a:solidFill>
                <a:latin typeface="Calibri"/>
              </a:rPr>
              <a:t>amitriptyline hcl price</a:t>
            </a:r>
            <a:br/>
            <a:r>
              <a:rPr b="false" i="false" strike="noStrike" sz="1200" u="none">
                <a:solidFill>
                  <a:srgbClr val="FFFFFF"/>
                </a:solidFill>
                <a:latin typeface="Calibri"/>
              </a:rPr>
              <a:t>amitriptyline/tramadol/dextromethorphan</a:t>
            </a:r>
            <a:br/>
            <a:r>
              <a:rPr b="false" i="false" strike="noStrike" sz="1200" u="none">
                <a:solidFill>
                  <a:srgbClr val="FFFFFF"/>
                </a:solidFill>
                <a:latin typeface="Calibri"/>
              </a:rPr>
              <a:t>Also visit my blog post :: http://www.slideshare.net/orlandotaxicab</a:t>
            </a:r>
            <a:br/>
            <a:r>
              <a:rPr b="false" i="false" strike="noStrike" sz="1200" u="none">
                <a:solidFill>
                  <a:srgbClr val="FFFFFF"/>
                </a:solidFill>
                <a:latin typeface="Calibri"/>
              </a:rPr>
              <a:t>can you get high off amitriptyline hydrochloride 25 mg</a:t>
            </a:r>
            <a:br/>
            <a:r>
              <a:rPr b="false" i="false" strike="noStrike" sz="1200" u="none">
                <a:solidFill>
                  <a:srgbClr val="FFFFFF"/>
                </a:solidFill>
                <a:latin typeface="Calibri"/>
              </a:rPr>
              <a:t>buying amitriptyline online uk</a:t>
            </a:r>
            <a:br/>
            <a:r>
              <a:rPr b="false" i="false" strike="noStrike" sz="1200" u="none">
                <a:solidFill>
                  <a:srgbClr val="FFFFFF"/>
                </a:solidFill>
                <a:latin typeface="Calibri"/>
              </a:rPr>
              <a:t>amitriptyline 10mg tablets overdose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medication amitriptyline hcl 10mg tab</a:t>
            </a:r>
            <a:br/>
            <a:r>
              <a:rPr b="false" i="false" strike="noStrike" sz="1200" u="none">
                <a:solidFill>
                  <a:srgbClr val="FFFFFF"/>
                </a:solidFill>
                <a:latin typeface="Calibri"/>
              </a:rPr>
              <a:t>is amitriptyline a generic drug</a:t>
            </a:r>
            <a:br/>
            <a:r>
              <a:rPr b="false" i="false" strike="noStrike" sz="1200" u="none">
                <a:solidFill>
                  <a:srgbClr val="FFFFFF"/>
                </a:solidFill>
                <a:latin typeface="Calibri"/>
              </a:rPr>
              <a:t>amitriptyline 25mg tablets</a:t>
            </a:r>
            <a:br/>
            <a:r>
              <a:rPr b="false" i="false" strike="noStrike" sz="1200" u="none">
                <a:solidFill>
                  <a:srgbClr val="FFFFFF"/>
                </a:solidFill>
                <a:latin typeface="Calibri"/>
              </a:rPr>
              <a:t>can i take 200 mg of amitriptyline</a:t>
            </a:r>
            <a:br/>
            <a:r>
              <a:rPr b="false" i="false" strike="noStrike" sz="1200" u="none">
                <a:solidFill>
                  <a:srgbClr val="FFFFFF"/>
                </a:solidFill>
                <a:latin typeface="Calibri"/>
              </a:rPr>
              <a:t>amitriptyline addiction</a:t>
            </a:r>
            <a:br/>
            <a:r>
              <a:rPr b="false" i="false" strike="noStrike" sz="1200" u="none">
                <a:solidFill>
                  <a:srgbClr val="FFFFFF"/>
                </a:solidFill>
                <a:latin typeface="Calibri"/>
              </a:rPr>
              <a:t>amitriptyline 25 mg dosage</a:t>
            </a:r>
            <a:br/>
            <a:r>
              <a:rPr b="false" i="false" strike="noStrike" sz="1200" u="none">
                <a:solidFill>
                  <a:srgbClr val="FFFFFF"/>
                </a:solidFill>
                <a:latin typeface="Calibri"/>
              </a:rPr>
              <a:t>what is amitriptyline hcl 25mg used for</a:t>
            </a:r>
            <a:br/>
            <a:r>
              <a:rPr b="false" i="false" strike="noStrike" sz="1200" u="none">
                <a:solidFill>
                  <a:srgbClr val="FFFFFF"/>
                </a:solidFill>
                <a:latin typeface="Calibri"/>
              </a:rPr>
              <a:t>amitriptyline 10 mg tabletki cena</a:t>
            </a:r>
            <a:br/>
            <a:r>
              <a:rPr b="false" i="false" strike="noStrike" sz="1200" u="none">
                <a:solidFill>
                  <a:srgbClr val="FFFFFF"/>
                </a:solidFill>
                <a:latin typeface="Calibri"/>
              </a:rPr>
              <a:t>RSPERDAL tedavisinde, tedaviye verdiiniz cevab doktorunuz deerlendirip izin verinceye kadar ara ve makine kullanmaynz.</a:t>
            </a:r>
            <a:br/>
            <a:r>
              <a:rPr b="false" i="false" strike="noStrike" sz="1200" u="none">
                <a:solidFill>
                  <a:srgbClr val="FFFFFF"/>
                </a:solidFill>
                <a:latin typeface="Calibri"/>
              </a:rPr>
              <a:t>amitriptyline for sale uk</a:t>
            </a:r>
            <a:br/>
            <a:r>
              <a:rPr b="false" i="false" strike="noStrike" sz="1200" u="none">
                <a:solidFill>
                  <a:srgbClr val="FFFFFF"/>
                </a:solidFill>
                <a:latin typeface="Calibri"/>
              </a:rPr>
              <a:t>amitriptyline cream for cats</a:t>
            </a:r>
            <a:br/>
            <a:r>
              <a:rPr b="false" i="false" strike="noStrike" sz="1200" u="none">
                <a:solidFill>
                  <a:srgbClr val="FFFFFF"/>
                </a:solidFill>
                <a:latin typeface="Calibri"/>
              </a:rPr>
              <a:t>online pharmacy amitriptyline</a:t>
            </a:r>
            <a:br/>
            <a:r>
              <a:rPr b="false" i="false" strike="noStrike" sz="1200" u="none">
                <a:solidFill>
                  <a:srgbClr val="FFFFFF"/>
                </a:solidFill>
                <a:latin typeface="Calibri"/>
              </a:rPr>
              <a:t>amitriptyline 25 mg weight gain</a:t>
            </a:r>
            <a:br/>
            <a:r>
              <a:rPr b="false" i="false" strike="noStrike" sz="1200" u="none">
                <a:solidFill>
                  <a:srgbClr val="FFFFFF"/>
                </a:solidFill>
                <a:latin typeface="Calibri"/>
              </a:rPr>
              <a:t>amitriptyline purchase online</a:t>
            </a:r>
            <a:br/>
            <a:r>
              <a:rPr b="false" i="false" strike="noStrike" sz="1200" u="none">
                <a:solidFill>
                  <a:srgbClr val="FFFFFF"/>
                </a:solidFill>
                <a:latin typeface="Calibri"/>
              </a:rPr>
              <a:t>amitriptyline mg overdose</a:t>
            </a:r>
            <a:br/>
            <a:r>
              <a:rPr b="false" i="false" strike="noStrike" sz="1200" u="none">
                <a:solidFill>
                  <a:srgbClr val="FFFFFF"/>
                </a:solidFill>
                <a:latin typeface="Calibri"/>
              </a:rPr>
              <a:t>Accutane has proven to be quite successful for many people with severe acne, though it is not for everyone</a:t>
            </a:r>
            <a:br/>
            <a:r>
              <a:rPr b="false" i="false" strike="noStrike" sz="1200" u="none">
                <a:solidFill>
                  <a:srgbClr val="FFFFFF"/>
                </a:solidFill>
                <a:latin typeface="Calibri"/>
              </a:rPr>
              <a:t>amitriptyline hydrochloride 50 mg for sleep</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elavil amitriptyline for cats</a:t>
            </a:r>
            <a:br/>
            <a:r>
              <a:rPr b="false" i="false" strike="noStrike" sz="1200" u="none">
                <a:solidFill>
                  <a:srgbClr val="FFFFFF"/>
                </a:solidFill>
                <a:latin typeface="Calibri"/>
              </a:rPr>
              <a:t>amitriptyline 25 mg for nerve pain</a:t>
            </a:r>
            <a:br/>
            <a:r>
              <a:rPr b="false" i="false" strike="noStrike" sz="1200" u="none">
                <a:solidFill>
                  <a:srgbClr val="FFFFFF"/>
                </a:solidFill>
                <a:latin typeface="Calibri"/>
              </a:rPr>
              <a:t>amitriptyline hcl 25mg</a:t>
            </a:r>
            <a:br/>
            <a:r>
              <a:rPr b="false" i="false" strike="noStrike" sz="1200" u="none">
                <a:solidFill>
                  <a:srgbClr val="FFFFFF"/>
                </a:solidFill>
                <a:latin typeface="Calibri"/>
              </a:rPr>
              <a:t>They are really convincing and will definitely work</a:t>
            </a:r>
            <a:br/>
            <a:r>
              <a:rPr b="false" i="false" strike="noStrike" sz="1200" u="none">
                <a:solidFill>
                  <a:srgbClr val="FFFFFF"/>
                </a:solidFill>
                <a:latin typeface="Calibri"/>
              </a:rPr>
              <a:t>can you get high off amitriptyline hydrochloride 10mg</a:t>
            </a:r>
            <a:br/>
            <a:r>
              <a:rPr b="false" i="false" strike="noStrike" sz="1200" u="none">
                <a:solidFill>
                  <a:srgbClr val="FFFFFF"/>
                </a:solidFill>
                <a:latin typeface="Calibri"/>
              </a:rPr>
              <a:t>amitriptyline chlorhydrate 40mg</a:t>
            </a:r>
            <a:br/>
            <a:r>
              <a:rPr b="false" i="false" strike="noStrike" sz="1200" u="none">
                <a:solidFill>
                  <a:srgbClr val="FFFFFF"/>
                </a:solidFill>
                <a:latin typeface="Calibri"/>
              </a:rPr>
              <a:t>amitriptyline hcl 25 mg uses</a:t>
            </a:r>
            <a:br/>
            <a:r>
              <a:rPr b="false" i="false" strike="noStrike" sz="1200" u="none">
                <a:solidFill>
                  <a:srgbClr val="FFFFFF"/>
                </a:solidFill>
                <a:latin typeface="Calibri"/>
              </a:rPr>
              <a:t>cheap amitriptyline</a:t>
            </a:r>
            <a:br/>
            <a:r>
              <a:rPr b="false" i="false" strike="noStrike" sz="1200" u="none">
                <a:solidFill>
                  <a:srgbClr val="FFFFFF"/>
                </a:solidFill>
                <a:latin typeface="Calibri"/>
              </a:rPr>
              <a:t>amitriptyline 100 mg tablets</a:t>
            </a:r>
            <a:br/>
            <a:r>
              <a:rPr b="false" i="false" strike="noStrike" sz="1200" u="none">
                <a:solidFill>
                  <a:srgbClr val="FFFFFF"/>
                </a:solidFill>
                <a:latin typeface="Calibri"/>
              </a:rPr>
              <a:t>amitriptyline 10mg for tension headaches</a:t>
            </a:r>
            <a:br/>
            <a:r>
              <a:rPr b="false" i="false" strike="noStrike" sz="1200" u="none">
                <a:solidFill>
                  <a:srgbClr val="FFFFFF"/>
                </a:solidFill>
                <a:latin typeface="Calibri"/>
              </a:rPr>
              <a:t>This is not to be studied, Making images that alter the mind like this are highly forbidden and very dangerous</a:t>
            </a:r>
            <a:br/>
            <a:r>
              <a:rPr b="false" i="false" strike="noStrike" sz="1200" u="none">
                <a:solidFill>
                  <a:srgbClr val="FFFFFF"/>
                </a:solidFill>
                <a:latin typeface="Calibri"/>
              </a:rPr>
              <a:t>average cost amitriptyline</a:t>
            </a:r>
            <a:br/>
            <a:r>
              <a:rPr b="false" i="false" strike="noStrike" sz="1200" u="none">
                <a:solidFill>
                  <a:srgbClr val="FFFFFF"/>
                </a:solidFill>
                <a:latin typeface="Calibri"/>
              </a:rPr>
              <a:t>amitriptyline for pain patient information</a:t>
            </a:r>
            <a:br/>
            <a:r>
              <a:rPr b="false" i="false" strike="noStrike" sz="1200" u="none">
                <a:solidFill>
                  <a:srgbClr val="FFFFFF"/>
                </a:solidFill>
                <a:latin typeface="Calibri"/>
              </a:rPr>
              <a:t>amitriptyline generic</a:t>
            </a:r>
            <a:br/>
            <a:r>
              <a:rPr b="false" i="false" strike="noStrike" sz="1200" u="none">
                <a:solidFill>
                  <a:srgbClr val="FFFFFF"/>
                </a:solidFill>
                <a:latin typeface="Calibri"/>
              </a:rPr>
              <a:t>amitriptyline hcl 25 mg overdose</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will 25mg amitriptyline cause weight gain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online amitriptyline</a:t>
            </a:r>
            <a:br/>
            <a:r>
              <a:rPr b="false" i="false" strike="noStrike" sz="1200" u="none">
                <a:solidFill>
                  <a:srgbClr val="FFFFFF"/>
                </a:solidFill>
                <a:latin typeface="Calibri"/>
              </a:rPr>
              <a:t>trade representative at the time, told a Washington audience in 2001, blaming Japanese political paralysis for hampering global progress on free-trade talks.</a:t>
            </a:r>
            <a:br/>
            <a:r>
              <a:rPr b="false" i="false" strike="noStrike" sz="1200" u="none">
                <a:solidFill>
                  <a:srgbClr val="FFFFFF"/>
                </a:solidFill>
                <a:latin typeface="Calibri"/>
              </a:rPr>
              <a:t>amitriptyline hcl 25 mg t</a:t>
            </a:r>
            <a:br/>
            <a:r>
              <a:rPr b="false" i="false" strike="noStrike" sz="1200" u="none">
                <a:solidFill>
                  <a:srgbClr val="FFFFFF"/>
                </a:solidFill>
                <a:latin typeface="Calibri"/>
              </a:rPr>
              <a:t>apo amitriptyline 25mg uses</a:t>
            </a:r>
            <a:br/>
            <a:r>
              <a:rPr b="false" i="false" strike="noStrike" sz="1200" u="none">
                <a:solidFill>
                  <a:srgbClr val="FFFFFF"/>
                </a:solidFill>
                <a:latin typeface="Calibri"/>
              </a:rPr>
              <a:t>rx amitriptyline hydrochloride tablets</a:t>
            </a:r>
            <a:br/>
            <a:r>
              <a:rPr b="false" i="false" strike="noStrike" sz="1200" u="none">
                <a:solidFill>
                  <a:srgbClr val="FFFFFF"/>
                </a:solidFill>
                <a:latin typeface="Calibri"/>
              </a:rPr>
              <a:t>cost amitriptyline 25mg</a:t>
            </a:r>
            <a:br/>
            <a:r>
              <a:rPr b="false" i="false" strike="noStrike" sz="1200" u="none">
                <a:solidFill>
                  <a:srgbClr val="FFFFFF"/>
                </a:solidFill>
                <a:latin typeface="Calibri"/>
              </a:rPr>
              <a:t>amitriptyline price walmart</a:t>
            </a:r>
            <a:br/>
            <a:r>
              <a:rPr b="false" i="false" strike="noStrike" sz="1200" u="none">
                <a:solidFill>
                  <a:srgbClr val="FFFFFF"/>
                </a:solidFill>
                <a:latin typeface="Calibri"/>
              </a:rPr>
              <a:t>amitriptyline hcl transdermal gel</a:t>
            </a:r>
            <a:br/>
            <a:r>
              <a:rPr b="false" i="false" strike="noStrike" sz="1200" u="none">
                <a:solidFill>
                  <a:srgbClr val="FFFFFF"/>
                </a:solidFill>
                <a:latin typeface="Calibri"/>
              </a:rPr>
              <a:t>amitriptyline topical gel</a:t>
            </a:r>
            <a:br/>
            <a:r>
              <a:rPr b="false" i="false" strike="noStrike" sz="1200" u="none">
                <a:solidFill>
                  <a:srgbClr val="FFFFFF"/>
                </a:solidFill>
                <a:latin typeface="Calibri"/>
              </a:rPr>
              <a:t>rx amitriptyline hydrochloride</a:t>
            </a:r>
            <a:br/>
            <a:r>
              <a:rPr b="false" i="false" strike="noStrike" sz="1200" u="none">
                <a:solidFill>
                  <a:srgbClr val="FFFFFF"/>
                </a:solidFill>
                <a:latin typeface="Calibri"/>
              </a:rPr>
              <a:t>elavil amitriptyline uses</a:t>
            </a:r>
            <a:br/>
            <a:r>
              <a:rPr b="false" i="false" strike="noStrike" sz="1200" u="none">
                <a:solidFill>
                  <a:srgbClr val="FFFFFF"/>
                </a:solidFill>
                <a:latin typeface="Calibri"/>
              </a:rPr>
              <a:t>The judgments are based on the German parts of the patents EP 0 852 885 and EP 1 264 504 and belong to the SISVEL Wireless Patent Portfolio</a:t>
            </a:r>
            <a:br/>
            <a:r>
              <a:rPr b="false" i="false" strike="noStrike" sz="1200" u="none">
                <a:solidFill>
                  <a:srgbClr val="FFFFFF"/>
                </a:solidFill>
                <a:latin typeface="Calibri"/>
              </a:rPr>
              <a:t>can you buy amitriptyline over the counter</a:t>
            </a:r>
            <a:br/>
            <a:r>
              <a:rPr b="false" i="false" strike="noStrike" sz="1200" u="none">
                <a:solidFill>
                  <a:srgbClr val="FFFFFF"/>
                </a:solidFill>
                <a:latin typeface="Calibri"/>
              </a:rPr>
              <a:t>Symptomsmay include heartburn, trouble swallowing or pain when swallowing, chest pain,bloody vomit, or black or bloody stool</a:t>
            </a:r>
            <a:br/>
            <a:r>
              <a:rPr b="false" i="false" strike="noStrike" sz="1200" u="none">
                <a:solidFill>
                  <a:srgbClr val="FFFFFF"/>
                </a:solidFill>
                <a:latin typeface="Calibri"/>
              </a:rPr>
              <a:t>amitriptyline cost in uk</a:t>
            </a:r>
            <a:br/>
            <a:r>
              <a:rPr b="false" i="false" strike="noStrike" sz="1200" u="none">
                <a:solidFill>
                  <a:srgbClr val="FFFFFF"/>
                </a:solidFill>
                <a:latin typeface="Calibri"/>
              </a:rPr>
              <a:t>However, this is a different kind of Zoloft lawsuit where patients are both requesting a refund and challenging the FDA.</a:t>
            </a:r>
            <a:br/>
            <a:r>
              <a:rPr b="false" i="false" strike="noStrike" sz="1200" u="none">
                <a:solidFill>
                  <a:srgbClr val="FFFFFF"/>
                </a:solidFill>
                <a:latin typeface="Calibri"/>
              </a:rPr>
              <a:t>amitriptyline 25 mg tablets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more elective surgery is a harder call, and the  costs and benefits should be weighed very carefully.</a:t>
            </a:r>
            <a:br/>
            <a:r>
              <a:rPr b="false" i="false" strike="noStrike" sz="1200" u="none">
                <a:solidFill>
                  <a:srgbClr val="FFFFFF"/>
                </a:solidFill>
                <a:latin typeface="Calibri"/>
              </a:rPr>
              <a:t>amitriptyline 25 mg tab</a:t>
            </a:r>
            <a:br/>
            <a:r>
              <a:rPr b="false" i="false" strike="noStrike" sz="1200" u="none">
                <a:solidFill>
                  <a:srgbClr val="FFFFFF"/>
                </a:solidFill>
                <a:latin typeface="Calibri"/>
              </a:rPr>
              <a:t>amitriptyline hcl for migraines</a:t>
            </a:r>
            <a:br/>
            <a:r>
              <a:rPr b="false" i="false" strike="noStrike" sz="1200" u="none">
                <a:solidFill>
                  <a:srgbClr val="FFFFFF"/>
                </a:solidFill>
                <a:latin typeface="Calibri"/>
              </a:rPr>
              <a:t>qualitest amitriptyline pill</a:t>
            </a:r>
            <a:br/>
            <a:r>
              <a:rPr b="false" i="false" strike="noStrike" sz="1200" u="none">
                <a:solidFill>
                  <a:srgbClr val="FFFFFF"/>
                </a:solidFill>
                <a:latin typeface="Calibri"/>
              </a:rPr>
              <a:t>home loans dipped slightly in the latestweek, as a drop in demand for purchase loans outweighed anincrease in refinancing demand</a:t>
            </a:r>
            <a:br/>
            <a:r>
              <a:rPr b="false" i="false" strike="noStrike" sz="1200" u="none">
                <a:solidFill>
                  <a:srgbClr val="FFFFFF"/>
                </a:solidFill>
                <a:latin typeface="Calibri"/>
              </a:rPr>
              <a:t>50 mg amitriptyline for depression</a:t>
            </a:r>
            <a:br/>
            <a:r>
              <a:rPr b="false" i="false" strike="noStrike" sz="1200" u="none">
                <a:solidFill>
                  <a:srgbClr val="FFFFFF"/>
                </a:solidFill>
                <a:latin typeface="Calibri"/>
              </a:rPr>
              <a:t>can amitriptyline hydrochloride 25 mg get you high</a:t>
            </a:r>
            <a:br/>
            <a:r>
              <a:rPr b="false" i="false" strike="noStrike" sz="1200" u="none">
                <a:solidFill>
                  <a:srgbClr val="FFFFFF"/>
                </a:solidFill>
                <a:latin typeface="Calibri"/>
              </a:rPr>
              <a:t>can amitriptyline 25 mg get you high</a:t>
            </a:r>
            <a:br/>
            <a:r>
              <a:rPr b="false" i="false" strike="noStrike" sz="1200" u="none">
                <a:solidFill>
                  <a:srgbClr val="FFFFFF"/>
                </a:solidFill>
                <a:latin typeface="Calibri"/>
              </a:rPr>
              <a:t>how much does amitriptyline cost on the street</a:t>
            </a:r>
            <a:br/>
            <a:r>
              <a:rPr b="false" i="false" strike="noStrike" sz="1200" u="none">
                <a:solidFill>
                  <a:srgbClr val="FFFFFF"/>
                </a:solidFill>
                <a:latin typeface="Calibri"/>
              </a:rPr>
              <a:t>amitriptyline ct 25 mg tabletten</a:t>
            </a:r>
            <a:br/>
            <a:r>
              <a:rPr b="false" i="false" strike="noStrike" sz="1200" u="none">
                <a:solidFill>
                  <a:srgbClr val="FFFFFF"/>
                </a:solidFill>
                <a:latin typeface="Calibri"/>
              </a:rPr>
              <a:t>Do you know of any brand names for the garlic and oregano oils? I have oregano essential oil but it cannot be taken internally</a:t>
            </a:r>
            <a:br/>
            <a:r>
              <a:rPr b="false" i="false" strike="noStrike" sz="1200" u="none">
                <a:solidFill>
                  <a:srgbClr val="FFFFFF"/>
                </a:solidFill>
                <a:latin typeface="Calibri"/>
              </a:rPr>
              <a:t>amitriptyline 75 mg</a:t>
            </a:r>
            <a:br/>
            <a:r>
              <a:rPr b="false" i="false" strike="noStrike" sz="1200" u="none">
                <a:solidFill>
                  <a:srgbClr val="FFFFFF"/>
                </a:solidFill>
                <a:latin typeface="Calibri"/>
              </a:rPr>
              <a:t>amitriptyline 100 mg weight gain</a:t>
            </a:r>
            <a:br/>
            <a:r>
              <a:rPr b="false" i="false" strike="noStrike" sz="1200" u="none">
                <a:solidFill>
                  <a:srgbClr val="FFFFFF"/>
                </a:solidFill>
                <a:latin typeface="Calibri"/>
              </a:rPr>
              <a:t>amitriptyline hydrochloride tablets 25 mg คือ</a:t>
            </a:r>
            <a:br/>
            <a:r>
              <a:rPr b="false" i="false" strike="noStrike" sz="1200" u="none">
                <a:solidFill>
                  <a:srgbClr val="FFFFFF"/>
                </a:solidFill>
                <a:latin typeface="Calibri"/>
              </a:rPr>
              <a:t>Success is about spiritual, mental and physicalgrowth</a:t>
            </a:r>
            <a:br/>
            <a:r>
              <a:rPr b="false" i="false" strike="noStrike" sz="1200" u="none">
                <a:solidFill>
                  <a:srgbClr val="FFFFFF"/>
                </a:solidFill>
                <a:latin typeface="Calibri"/>
              </a:rPr>
              <a:t>30 mg amitriptyline weight gain</a:t>
            </a:r>
            <a:br/>
            <a:r>
              <a:rPr b="false" i="false" strike="noStrike" sz="1200" u="none">
                <a:solidFill>
                  <a:srgbClr val="FFFFFF"/>
                </a:solidFill>
                <a:latin typeface="Calibri"/>
              </a:rPr>
              <a:t>ic amitriptyline hcl 50 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25mg</a:t>
            </a:r>
            <a:br/>
            <a:r>
              <a:rPr b="false" i="false" strike="noStrike" sz="1200" u="none">
                <a:solidFill>
                  <a:srgbClr val="FFFFFF"/>
                </a:solidFill>
                <a:latin typeface="Calibri"/>
              </a:rPr>
              <a:t>amitriptyline hcl 50 mg tablets</a:t>
            </a:r>
            <a:br/>
            <a:r>
              <a:rPr b="false" i="false" strike="noStrike" sz="1200" u="none">
                <a:solidFill>
                  <a:srgbClr val="FFFFFF"/>
                </a:solidFill>
                <a:latin typeface="Calibri"/>
              </a:rPr>
              <a:t>25 mg amitriptyline for anxiety</a:t>
            </a:r>
            <a:br/>
            <a:r>
              <a:rPr b="false" i="false" strike="noStrike" sz="1200" u="none">
                <a:solidFill>
                  <a:srgbClr val="FFFFFF"/>
                </a:solidFill>
                <a:latin typeface="Calibri"/>
              </a:rPr>
              <a:t>Never double up on this medication because it may result in an overdose, a potentially fatal condition</a:t>
            </a:r>
            <a:br/>
            <a:r>
              <a:rPr b="false" i="false" strike="noStrike" sz="1200" u="none">
                <a:solidFill>
                  <a:srgbClr val="FFFFFF"/>
                </a:solidFill>
                <a:latin typeface="Calibri"/>
              </a:rPr>
              <a:t>elavil amitriptyline overdose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2015-12-20T01:16:37+04:00</dcterms:created>
  <dcterms:modified xsi:type="dcterms:W3CDTF">2015-12-20T01:16:37+04:00</dcterms:modified>
  <dc:title>Amitriptyline 10 Mg Tabletki Ulotka - Amitriptyline For Sale Uk</dc:title>
  <dc:description>Amitriptyline online india, amitriptyline 10mg price uk, can amitriptyline hcl 25 mg get you high, laroxyl amitriptyline 40mg, amitriptyline cream for cats, amitriptyline hcl 25 mg overdose, amitriptyline hcl for migraines</dc:description>
  <dc:subject>Amitriptyline 10 Mg Tabletki Ulotka - Amitriptyline For Sale Uk</dc:subject>
  <cp:keywords>amitriptyline 10mg weight loss, is 100mg of amitriptyline a high dose, taking 20 mg amitriptyline, amitriptyline hcl 75 mg, amitriptyline hydrochloride 150 mg, 10mg amitriptyline tablets, 10mg amitriptyline anxiety, what is amitriptyline hcl 100mg used for, cheap amitriptyline, can you buy amitriptyline over the counter</cp:keywords>
  <cp:category/>
</cp:coreProperties>
</file>